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</p:sldMasterIdLst>
  <p:notesMasterIdLst>
    <p:notesMasterId r:id="rId14"/>
  </p:notesMasterIdLst>
  <p:sldIdLst>
    <p:sldId id="262" r:id="rId3"/>
    <p:sldId id="12432" r:id="rId4"/>
    <p:sldId id="12433" r:id="rId5"/>
    <p:sldId id="12434" r:id="rId6"/>
    <p:sldId id="12435" r:id="rId7"/>
    <p:sldId id="12436" r:id="rId8"/>
    <p:sldId id="12437" r:id="rId9"/>
    <p:sldId id="12438" r:id="rId10"/>
    <p:sldId id="11453" r:id="rId11"/>
    <p:sldId id="11450" r:id="rId12"/>
    <p:sldId id="1243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D26A1F-95C5-0440-B7EB-E5DFF7C9415C}" name="Hunter Dean" initials="HD" userId="S::HDean@ASEA.net::a132c9b8-ad7f-419f-8546-eaba0e4fe4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/>
    <p:restoredTop sz="94694"/>
  </p:normalViewPr>
  <p:slideViewPr>
    <p:cSldViewPr snapToGrid="0">
      <p:cViewPr varScale="1">
        <p:scale>
          <a:sx n="103" d="100"/>
          <a:sy n="103" d="100"/>
        </p:scale>
        <p:origin x="110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b Bruce" userId="461a65a5-8d91-4b01-b844-6103abc5444b" providerId="ADAL" clId="{AF58CC86-B182-5864-B12E-6E5AD155E91D}"/>
    <pc:docChg chg="delSld">
      <pc:chgData name="Robb Bruce" userId="461a65a5-8d91-4b01-b844-6103abc5444b" providerId="ADAL" clId="{AF58CC86-B182-5864-B12E-6E5AD155E91D}" dt="2025-09-12T17:19:54.720" v="1" actId="2696"/>
      <pc:docMkLst>
        <pc:docMk/>
      </pc:docMkLst>
      <pc:sldChg chg="del">
        <pc:chgData name="Robb Bruce" userId="461a65a5-8d91-4b01-b844-6103abc5444b" providerId="ADAL" clId="{AF58CC86-B182-5864-B12E-6E5AD155E91D}" dt="2025-09-12T17:19:51.085" v="0" actId="2696"/>
        <pc:sldMkLst>
          <pc:docMk/>
          <pc:sldMk cId="485746753" sldId="257"/>
        </pc:sldMkLst>
      </pc:sldChg>
      <pc:sldChg chg="del">
        <pc:chgData name="Robb Bruce" userId="461a65a5-8d91-4b01-b844-6103abc5444b" providerId="ADAL" clId="{AF58CC86-B182-5864-B12E-6E5AD155E91D}" dt="2025-09-12T17:19:51.085" v="0" actId="2696"/>
        <pc:sldMkLst>
          <pc:docMk/>
          <pc:sldMk cId="2441503986" sldId="258"/>
        </pc:sldMkLst>
      </pc:sldChg>
      <pc:sldChg chg="del">
        <pc:chgData name="Robb Bruce" userId="461a65a5-8d91-4b01-b844-6103abc5444b" providerId="ADAL" clId="{AF58CC86-B182-5864-B12E-6E5AD155E91D}" dt="2025-09-12T17:19:51.085" v="0" actId="2696"/>
        <pc:sldMkLst>
          <pc:docMk/>
          <pc:sldMk cId="3578964933" sldId="260"/>
        </pc:sldMkLst>
      </pc:sldChg>
      <pc:sldChg chg="del">
        <pc:chgData name="Robb Bruce" userId="461a65a5-8d91-4b01-b844-6103abc5444b" providerId="ADAL" clId="{AF58CC86-B182-5864-B12E-6E5AD155E91D}" dt="2025-09-12T17:19:54.720" v="1" actId="2696"/>
        <pc:sldMkLst>
          <pc:docMk/>
          <pc:sldMk cId="112311704" sldId="261"/>
        </pc:sldMkLst>
      </pc:sldChg>
      <pc:sldChg chg="del">
        <pc:chgData name="Robb Bruce" userId="461a65a5-8d91-4b01-b844-6103abc5444b" providerId="ADAL" clId="{AF58CC86-B182-5864-B12E-6E5AD155E91D}" dt="2025-09-12T17:19:51.085" v="0" actId="2696"/>
        <pc:sldMkLst>
          <pc:docMk/>
          <pc:sldMk cId="1518041994" sldId="124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F3B2C-AE2A-2843-BF7A-DD38EE47925A}" type="datetimeFigureOut">
              <a:rPr lang="en-US" smtClean="0"/>
              <a:t>9/12/25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FEC2E-7846-E64F-A93A-82F9F5750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2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6155D-28B6-D14F-9192-42ED610A70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777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this formula, we don’t just fight fatigue. We amplify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6155D-28B6-D14F-9192-42ED610A70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816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Cognitive performance meets neuro-nutrition.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6155D-28B6-D14F-9192-42ED610A70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126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Resilience is the ability to respond to stress. Don’t distract your self from stress, enhance your ability to face it head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6155D-28B6-D14F-9192-42ED610A70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61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6155D-28B6-D14F-9192-42ED610A70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122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6155D-28B6-D14F-9192-42ED610A70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29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2A73-B8A2-6E18-1FE4-6F85B87CB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376D63-507E-28DC-49D8-C7BA2C31C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B8E8-2C12-E77D-19A6-DBF001396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9D5B-F3D7-5E4E-A15A-578464B1A336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25C8C-E814-A459-D830-48EF49AEA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6BC24-7DFE-2632-6114-FCC9AF82E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2512-9B30-474D-B4AA-A60C940E6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9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8199-DEA5-AAA3-626C-FC0F3AD0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91E2B-4BAC-6431-5CD6-2A74DBAB7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DA25E-B06C-7B69-0DA1-E3831B97A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9D5B-F3D7-5E4E-A15A-578464B1A336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21AB2-0D6A-D945-28A4-9404875E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CFAC8-4A08-3E30-D46A-522E839F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2512-9B30-474D-B4AA-A60C940E6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E08BA4-1B5A-8250-AC34-DC099DC83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42865-2488-008F-2741-8D7D5350B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CA970-37FE-85E4-17FA-6D47CF55C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9D5B-F3D7-5E4E-A15A-578464B1A336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3716C-55CF-1E87-9EA8-78B9988DA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FBC20-0B41-0877-D3D1-0144A6C1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2512-9B30-474D-B4AA-A60C940E6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27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9024-D048-E3D8-CD6C-1EFA9FFEB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8126C-FED7-9A39-C8A9-8E85501D4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8514C-129B-D192-7075-35173E92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3FA0-66B4-4AE1-BF88-0FE2DE3C1F7D}" type="datetimeFigureOut">
              <a:rPr lang="en-US" smtClean="0"/>
              <a:t>9/12/25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6C453-9AC5-2EFC-7864-9A86D652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11DC6-7ED4-EFAC-F379-1BD0E44C6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F212-D0C3-43AF-944F-CFDD9651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723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1E54-B813-0839-CF96-BD79945C5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E6D25-20C4-268D-094F-C356D057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265D3-5F70-483E-2FF4-EB2C311E0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3FA0-66B4-4AE1-BF88-0FE2DE3C1F7D}" type="datetimeFigureOut">
              <a:rPr lang="en-US" smtClean="0"/>
              <a:t>9/12/25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A6035-5553-00C0-A3C8-1693319E7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9CAA5-D647-AD5E-D81C-8841D7B02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F212-D0C3-43AF-944F-CFDD9651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706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876E-8641-E0B2-4885-A2A41257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4BEAC-ACDA-64E1-FA13-A3FE8C575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77825-DD23-E39C-EEA9-F4CF99BA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3FA0-66B4-4AE1-BF88-0FE2DE3C1F7D}" type="datetimeFigureOut">
              <a:rPr lang="en-US" smtClean="0"/>
              <a:t>9/12/25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1B5CB-AE2F-0C25-D685-964F2ADD7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5B08B-799C-71B5-F43D-85F7F6781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F212-D0C3-43AF-944F-CFDD9651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77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98F44-CAA4-78CE-95FF-947120A0D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E594C-2F80-2C4B-CEA6-723776942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AD63A-C02A-FE0B-A739-3267C3167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03732-72CA-3DC7-8666-0D142163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3FA0-66B4-4AE1-BF88-0FE2DE3C1F7D}" type="datetimeFigureOut">
              <a:rPr lang="en-US" smtClean="0"/>
              <a:t>9/12/25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1AB0C-9230-6CAE-137A-C4DEBBBC4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71025-1278-B1A8-D9E3-E1E569A5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F212-D0C3-43AF-944F-CFDD9651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54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3FA3-EF92-29B4-D688-2B2CE430A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ED606-EA8A-FDB3-426F-9C2C23B58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A2B52-56B2-F45F-CB4A-E0BD355A9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E62C42-CB59-D433-7B8B-92C2C7495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5B962A-CF0B-C590-E0F8-B1104C9E7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B1D568-FF39-430D-F874-B89F8729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3FA0-66B4-4AE1-BF88-0FE2DE3C1F7D}" type="datetimeFigureOut">
              <a:rPr lang="en-US" smtClean="0"/>
              <a:t>9/12/25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074396-A059-4A8F-172F-26D477BE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D4BD79-F336-F39A-D702-18D550244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F212-D0C3-43AF-944F-CFDD9651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34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4F532-C99A-B45C-3A12-7D7157D4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542CA-A126-C572-3692-D3BFAEB5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3FA0-66B4-4AE1-BF88-0FE2DE3C1F7D}" type="datetimeFigureOut">
              <a:rPr lang="en-US" smtClean="0"/>
              <a:t>9/12/25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BE295-7FE1-FEC4-2CF7-A075402C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66B43-C10B-B022-B0E4-AFB25F908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F212-D0C3-43AF-944F-CFDD9651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72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8B79E2-6832-FDE8-295C-5F5179B08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3FA0-66B4-4AE1-BF88-0FE2DE3C1F7D}" type="datetimeFigureOut">
              <a:rPr lang="en-US" smtClean="0"/>
              <a:t>9/12/25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931262-49BE-AECF-0465-666ADBC4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79B18-8189-07BC-593F-AFD6C789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F212-D0C3-43AF-944F-CFDD9651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463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E2711-9488-4887-EED3-1D1F5D76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324F5-E125-2534-6816-FE337170B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94D1A-7AED-494C-F3B7-87497DD14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3BB73-EC98-B7DC-233B-50A52FB7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3FA0-66B4-4AE1-BF88-0FE2DE3C1F7D}" type="datetimeFigureOut">
              <a:rPr lang="en-US" smtClean="0"/>
              <a:t>9/12/25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8E80C-7F42-7294-A343-B95883C9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59791-8711-661C-16B7-74A9345A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F212-D0C3-43AF-944F-CFDD9651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6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32D43-B485-C0BF-EB04-3A621DF2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B65EE-B5AB-A71F-C771-C42DF6A92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C2136-4AA1-7B5A-8313-65F2D9CF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9D5B-F3D7-5E4E-A15A-578464B1A336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66859-94D4-324D-9CF0-B27CB0E8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A1591-5EDE-4675-1BEB-4D9BD1F6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2512-9B30-474D-B4AA-A60C940E6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45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ABD57-2361-5F76-5AAD-473CA6C0D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076241-0687-F1DA-0F10-9BD3B42A3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F970F-460F-4589-A50D-CF17211C1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CD70C-EDCD-6B2A-29E3-8D1BC42D2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3FA0-66B4-4AE1-BF88-0FE2DE3C1F7D}" type="datetimeFigureOut">
              <a:rPr lang="en-US" smtClean="0"/>
              <a:t>9/12/25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598CB0-6AFF-566A-A748-31DB768D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A54FC-CF0B-22B9-EBE8-EB6A5AFE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F212-D0C3-43AF-944F-CFDD9651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33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153C1-D8AB-EFFA-AC1A-8787222C8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F24B76-D0B5-8925-D7C3-524A693E2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E7C64-222F-C5C6-634C-90F20392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3FA0-66B4-4AE1-BF88-0FE2DE3C1F7D}" type="datetimeFigureOut">
              <a:rPr lang="en-US" smtClean="0"/>
              <a:t>9/12/25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DBB73-C6A0-C864-3243-CF8EC7B1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89BFD-12C2-1ECE-F7A5-D2487AB0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F212-D0C3-43AF-944F-CFDD9651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84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6620FA-646D-6AD7-6D6E-9C0BBED80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93DAC0-946F-149C-7528-53B945B54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0F12F-B48D-3AD6-2F9A-B4EB13C1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3FA0-66B4-4AE1-BF88-0FE2DE3C1F7D}" type="datetimeFigureOut">
              <a:rPr lang="en-US" smtClean="0"/>
              <a:t>9/12/25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2EEAF-571F-9775-94C5-6FBB62D2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B0244-E731-9F67-4C3E-2A3611A1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F212-D0C3-43AF-944F-CFDD9651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1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vention Present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>
            <a:extLst>
              <a:ext uri="{FF2B5EF4-FFF2-40B4-BE49-F238E27FC236}">
                <a16:creationId xmlns:a16="http://schemas.microsoft.com/office/drawing/2014/main" id="{1EA0C196-C708-3D4A-ACCB-4CFAC93F9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846" y="2766221"/>
            <a:ext cx="52311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/>
              <a:t>Firstname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16E94EF-F04A-4245-B5EF-14C260387B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012" y="5769295"/>
            <a:ext cx="5231179" cy="658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3428CB-2DC6-5845-B50F-AF9FCE5CD6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75367" y="0"/>
            <a:ext cx="601663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53055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5AD63-1099-8C05-58FF-D9048E342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4397" cy="2387600"/>
          </a:xfrm>
        </p:spPr>
        <p:txBody>
          <a:bodyPr anchor="b"/>
          <a:lstStyle>
            <a:lvl1pPr algn="ctr">
              <a:defRPr sz="2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F5769-BD13-D1D1-3E8C-B0EEFFB3A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7"/>
            <a:ext cx="9144397" cy="1655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554" indent="0" algn="ctr">
              <a:buNone/>
              <a:defRPr sz="1000"/>
            </a:lvl2pPr>
            <a:lvl3pPr marL="457109" indent="0" algn="ctr">
              <a:buNone/>
              <a:defRPr sz="900"/>
            </a:lvl3pPr>
            <a:lvl4pPr marL="685663" indent="0" algn="ctr">
              <a:buNone/>
              <a:defRPr sz="800"/>
            </a:lvl4pPr>
            <a:lvl5pPr marL="914217" indent="0" algn="ctr">
              <a:buNone/>
              <a:defRPr sz="800"/>
            </a:lvl5pPr>
            <a:lvl6pPr marL="1142771" indent="0" algn="ctr">
              <a:buNone/>
              <a:defRPr sz="800"/>
            </a:lvl6pPr>
            <a:lvl7pPr marL="1371326" indent="0" algn="ctr">
              <a:buNone/>
              <a:defRPr sz="800"/>
            </a:lvl7pPr>
            <a:lvl8pPr marL="1599880" indent="0" algn="ctr">
              <a:buNone/>
              <a:defRPr sz="800"/>
            </a:lvl8pPr>
            <a:lvl9pPr marL="1828434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69086-1AA2-82ED-2274-A58D73D5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56021-0AA3-3490-9A12-F2FE800C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7C0E8-E2E1-5882-93A1-6428A2591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surface with a white border&#10;&#10;AI-generated content may be incorrect.">
            <a:extLst>
              <a:ext uri="{FF2B5EF4-FFF2-40B4-BE49-F238E27FC236}">
                <a16:creationId xmlns:a16="http://schemas.microsoft.com/office/drawing/2014/main" id="{2346DD8A-1811-6B19-C872-C35B4279A5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58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yellow background&#10;&#10;AI-generated content may be incorrect.">
            <a:extLst>
              <a:ext uri="{FF2B5EF4-FFF2-40B4-BE49-F238E27FC236}">
                <a16:creationId xmlns:a16="http://schemas.microsoft.com/office/drawing/2014/main" id="{974606EC-551E-C6B8-B5ED-F0F230943E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C5AD63-1099-8C05-58FF-D9048E342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4397" cy="2387600"/>
          </a:xfrm>
        </p:spPr>
        <p:txBody>
          <a:bodyPr anchor="b"/>
          <a:lstStyle>
            <a:lvl1pPr algn="ctr">
              <a:defRPr sz="2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F5769-BD13-D1D1-3E8C-B0EEFFB3A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7"/>
            <a:ext cx="9144397" cy="1655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554" indent="0" algn="ctr">
              <a:buNone/>
              <a:defRPr sz="1000"/>
            </a:lvl2pPr>
            <a:lvl3pPr marL="457109" indent="0" algn="ctr">
              <a:buNone/>
              <a:defRPr sz="900"/>
            </a:lvl3pPr>
            <a:lvl4pPr marL="685663" indent="0" algn="ctr">
              <a:buNone/>
              <a:defRPr sz="800"/>
            </a:lvl4pPr>
            <a:lvl5pPr marL="914217" indent="0" algn="ctr">
              <a:buNone/>
              <a:defRPr sz="800"/>
            </a:lvl5pPr>
            <a:lvl6pPr marL="1142771" indent="0" algn="ctr">
              <a:buNone/>
              <a:defRPr sz="800"/>
            </a:lvl6pPr>
            <a:lvl7pPr marL="1371326" indent="0" algn="ctr">
              <a:buNone/>
              <a:defRPr sz="800"/>
            </a:lvl7pPr>
            <a:lvl8pPr marL="1599880" indent="0" algn="ctr">
              <a:buNone/>
              <a:defRPr sz="800"/>
            </a:lvl8pPr>
            <a:lvl9pPr marL="1828434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69086-1AA2-82ED-2274-A58D73D5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56021-0AA3-3490-9A12-F2FE800C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7C0E8-E2E1-5882-93A1-6428A2591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13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green background&#10;&#10;AI-generated content may be incorrect.">
            <a:extLst>
              <a:ext uri="{FF2B5EF4-FFF2-40B4-BE49-F238E27FC236}">
                <a16:creationId xmlns:a16="http://schemas.microsoft.com/office/drawing/2014/main" id="{54E49552-ED6C-82FD-DB99-62D1BDFC9B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C5AD63-1099-8C05-58FF-D9048E342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4397" cy="2387600"/>
          </a:xfrm>
        </p:spPr>
        <p:txBody>
          <a:bodyPr anchor="b"/>
          <a:lstStyle>
            <a:lvl1pPr algn="ctr">
              <a:defRPr sz="2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F5769-BD13-D1D1-3E8C-B0EEFFB3A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7"/>
            <a:ext cx="9144397" cy="1655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554" indent="0" algn="ctr">
              <a:buNone/>
              <a:defRPr sz="1000"/>
            </a:lvl2pPr>
            <a:lvl3pPr marL="457109" indent="0" algn="ctr">
              <a:buNone/>
              <a:defRPr sz="900"/>
            </a:lvl3pPr>
            <a:lvl4pPr marL="685663" indent="0" algn="ctr">
              <a:buNone/>
              <a:defRPr sz="800"/>
            </a:lvl4pPr>
            <a:lvl5pPr marL="914217" indent="0" algn="ctr">
              <a:buNone/>
              <a:defRPr sz="800"/>
            </a:lvl5pPr>
            <a:lvl6pPr marL="1142771" indent="0" algn="ctr">
              <a:buNone/>
              <a:defRPr sz="800"/>
            </a:lvl6pPr>
            <a:lvl7pPr marL="1371326" indent="0" algn="ctr">
              <a:buNone/>
              <a:defRPr sz="800"/>
            </a:lvl7pPr>
            <a:lvl8pPr marL="1599880" indent="0" algn="ctr">
              <a:buNone/>
              <a:defRPr sz="800"/>
            </a:lvl8pPr>
            <a:lvl9pPr marL="1828434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69086-1AA2-82ED-2274-A58D73D5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56021-0AA3-3490-9A12-F2FE800C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7C0E8-E2E1-5882-93A1-6428A2591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85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background with diagonal stripes&#10;&#10;AI-generated content may be incorrect.">
            <a:extLst>
              <a:ext uri="{FF2B5EF4-FFF2-40B4-BE49-F238E27FC236}">
                <a16:creationId xmlns:a16="http://schemas.microsoft.com/office/drawing/2014/main" id="{3DAE93FC-FA6D-07D1-97CD-F85DC0334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C5AD63-1099-8C05-58FF-D9048E342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4397" cy="2387600"/>
          </a:xfrm>
        </p:spPr>
        <p:txBody>
          <a:bodyPr anchor="b"/>
          <a:lstStyle>
            <a:lvl1pPr algn="ctr">
              <a:defRPr sz="2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F5769-BD13-D1D1-3E8C-B0EEFFB3A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7"/>
            <a:ext cx="9144397" cy="1655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554" indent="0" algn="ctr">
              <a:buNone/>
              <a:defRPr sz="1000"/>
            </a:lvl2pPr>
            <a:lvl3pPr marL="457109" indent="0" algn="ctr">
              <a:buNone/>
              <a:defRPr sz="900"/>
            </a:lvl3pPr>
            <a:lvl4pPr marL="685663" indent="0" algn="ctr">
              <a:buNone/>
              <a:defRPr sz="800"/>
            </a:lvl4pPr>
            <a:lvl5pPr marL="914217" indent="0" algn="ctr">
              <a:buNone/>
              <a:defRPr sz="800"/>
            </a:lvl5pPr>
            <a:lvl6pPr marL="1142771" indent="0" algn="ctr">
              <a:buNone/>
              <a:defRPr sz="800"/>
            </a:lvl6pPr>
            <a:lvl7pPr marL="1371326" indent="0" algn="ctr">
              <a:buNone/>
              <a:defRPr sz="800"/>
            </a:lvl7pPr>
            <a:lvl8pPr marL="1599880" indent="0" algn="ctr">
              <a:buNone/>
              <a:defRPr sz="800"/>
            </a:lvl8pPr>
            <a:lvl9pPr marL="1828434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69086-1AA2-82ED-2274-A58D73D5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56021-0AA3-3490-9A12-F2FE800C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7C0E8-E2E1-5882-93A1-6428A2591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urple background with diagonal stripes&#10;&#10;AI-generated content may be incorrect.">
            <a:extLst>
              <a:ext uri="{FF2B5EF4-FFF2-40B4-BE49-F238E27FC236}">
                <a16:creationId xmlns:a16="http://schemas.microsoft.com/office/drawing/2014/main" id="{8BFBF46F-83F8-1E89-67B5-3FA95998A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C5AD63-1099-8C05-58FF-D9048E342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4397" cy="2387600"/>
          </a:xfrm>
        </p:spPr>
        <p:txBody>
          <a:bodyPr anchor="b"/>
          <a:lstStyle>
            <a:lvl1pPr algn="ctr">
              <a:defRPr sz="2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F5769-BD13-D1D1-3E8C-B0EEFFB3A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7"/>
            <a:ext cx="9144397" cy="1655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554" indent="0" algn="ctr">
              <a:buNone/>
              <a:defRPr sz="1000"/>
            </a:lvl2pPr>
            <a:lvl3pPr marL="457109" indent="0" algn="ctr">
              <a:buNone/>
              <a:defRPr sz="900"/>
            </a:lvl3pPr>
            <a:lvl4pPr marL="685663" indent="0" algn="ctr">
              <a:buNone/>
              <a:defRPr sz="800"/>
            </a:lvl4pPr>
            <a:lvl5pPr marL="914217" indent="0" algn="ctr">
              <a:buNone/>
              <a:defRPr sz="800"/>
            </a:lvl5pPr>
            <a:lvl6pPr marL="1142771" indent="0" algn="ctr">
              <a:buNone/>
              <a:defRPr sz="800"/>
            </a:lvl6pPr>
            <a:lvl7pPr marL="1371326" indent="0" algn="ctr">
              <a:buNone/>
              <a:defRPr sz="800"/>
            </a:lvl7pPr>
            <a:lvl8pPr marL="1599880" indent="0" algn="ctr">
              <a:buNone/>
              <a:defRPr sz="800"/>
            </a:lvl8pPr>
            <a:lvl9pPr marL="1828434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69086-1AA2-82ED-2274-A58D73D5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56021-0AA3-3490-9A12-F2FE800C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7C0E8-E2E1-5882-93A1-6428A2591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60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and grey background&#10;&#10;AI-generated content may be incorrect.">
            <a:extLst>
              <a:ext uri="{FF2B5EF4-FFF2-40B4-BE49-F238E27FC236}">
                <a16:creationId xmlns:a16="http://schemas.microsoft.com/office/drawing/2014/main" id="{99CBF43A-D44F-1793-6932-C6985BFE54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12191207" cy="6858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C5AD63-1099-8C05-58FF-D9048E342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4397" cy="2387600"/>
          </a:xfrm>
        </p:spPr>
        <p:txBody>
          <a:bodyPr anchor="b"/>
          <a:lstStyle>
            <a:lvl1pPr algn="ctr">
              <a:defRPr sz="2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F5769-BD13-D1D1-3E8C-B0EEFFB3A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7"/>
            <a:ext cx="9144397" cy="1655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554" indent="0" algn="ctr">
              <a:buNone/>
              <a:defRPr sz="1000"/>
            </a:lvl2pPr>
            <a:lvl3pPr marL="457109" indent="0" algn="ctr">
              <a:buNone/>
              <a:defRPr sz="900"/>
            </a:lvl3pPr>
            <a:lvl4pPr marL="685663" indent="0" algn="ctr">
              <a:buNone/>
              <a:defRPr sz="800"/>
            </a:lvl4pPr>
            <a:lvl5pPr marL="914217" indent="0" algn="ctr">
              <a:buNone/>
              <a:defRPr sz="800"/>
            </a:lvl5pPr>
            <a:lvl6pPr marL="1142771" indent="0" algn="ctr">
              <a:buNone/>
              <a:defRPr sz="800"/>
            </a:lvl6pPr>
            <a:lvl7pPr marL="1371326" indent="0" algn="ctr">
              <a:buNone/>
              <a:defRPr sz="800"/>
            </a:lvl7pPr>
            <a:lvl8pPr marL="1599880" indent="0" algn="ctr">
              <a:buNone/>
              <a:defRPr sz="800"/>
            </a:lvl8pPr>
            <a:lvl9pPr marL="1828434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69086-1AA2-82ED-2274-A58D73D5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56021-0AA3-3490-9A12-F2FE800C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7C0E8-E2E1-5882-93A1-6428A2591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1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939F0-AE1D-D916-B17E-EA213AF1E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A57CA-EBD3-F1CE-5FEB-4B4C59A03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98BE2-6678-45EA-19CE-03F0280C2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9D5B-F3D7-5E4E-A15A-578464B1A336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54338-4690-11E6-A6D3-2AC1DD16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9932F-4B31-21EF-313A-A8E5DDB7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2512-9B30-474D-B4AA-A60C940E6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51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49B3F-11FD-6600-1E50-73572E416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280A1-A48E-EDA6-BD8B-9AC79E2CD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81C30-C16B-BC3B-FDB8-4CF0F6EC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2176-285A-C900-CA5C-1A3F798E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16247-2CDD-BF1D-8BEA-68620F4EA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1B693-23BA-A3D8-6BD1-1575E64E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7"/>
            <a:ext cx="10515818" cy="2852738"/>
          </a:xfrm>
        </p:spPr>
        <p:txBody>
          <a:bodyPr anchor="b"/>
          <a:lstStyle>
            <a:lvl1pPr>
              <a:defRPr sz="2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C8B6F-3750-FD85-4013-56EEC48E2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3"/>
            <a:ext cx="10515818" cy="1500188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1pPr>
            <a:lvl2pPr marL="228554" indent="0">
              <a:buNone/>
              <a:defRPr sz="1000">
                <a:solidFill>
                  <a:schemeClr val="tx1">
                    <a:tint val="82000"/>
                  </a:schemeClr>
                </a:solidFill>
              </a:defRPr>
            </a:lvl2pPr>
            <a:lvl3pPr marL="457109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3pPr>
            <a:lvl4pPr marL="685663" indent="0">
              <a:buNone/>
              <a:defRPr sz="800">
                <a:solidFill>
                  <a:schemeClr val="tx1">
                    <a:tint val="82000"/>
                  </a:schemeClr>
                </a:solidFill>
              </a:defRPr>
            </a:lvl4pPr>
            <a:lvl5pPr marL="914217" indent="0">
              <a:buNone/>
              <a:defRPr sz="800">
                <a:solidFill>
                  <a:schemeClr val="tx1">
                    <a:tint val="82000"/>
                  </a:schemeClr>
                </a:solidFill>
              </a:defRPr>
            </a:lvl5pPr>
            <a:lvl6pPr marL="1142771" indent="0">
              <a:buNone/>
              <a:defRPr sz="800">
                <a:solidFill>
                  <a:schemeClr val="tx1">
                    <a:tint val="82000"/>
                  </a:schemeClr>
                </a:solidFill>
              </a:defRPr>
            </a:lvl6pPr>
            <a:lvl7pPr marL="1371326" indent="0">
              <a:buNone/>
              <a:defRPr sz="800">
                <a:solidFill>
                  <a:schemeClr val="tx1">
                    <a:tint val="82000"/>
                  </a:schemeClr>
                </a:solidFill>
              </a:defRPr>
            </a:lvl7pPr>
            <a:lvl8pPr marL="1599880" indent="0">
              <a:buNone/>
              <a:defRPr sz="800">
                <a:solidFill>
                  <a:schemeClr val="tx1">
                    <a:tint val="82000"/>
                  </a:schemeClr>
                </a:solidFill>
              </a:defRPr>
            </a:lvl8pPr>
            <a:lvl9pPr marL="1828434" indent="0">
              <a:buNone/>
              <a:defRPr sz="8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FCC07-7629-91F3-2B8D-136DBE79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9FD43-6524-A62A-5CFB-32536D059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3AFCF-464B-F09E-877A-41AE195D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55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05C0-17CA-0BF2-5D02-3450CE11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4F951-F335-0B79-242E-04BD47932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21981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BEC8D-6FCF-8B98-75B5-82A7FF53F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095" y="1825625"/>
            <a:ext cx="521981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646D1-C9EA-D05E-DE03-A5C041AF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EBF44-15E5-CF40-6461-C7D1D1D6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124B6-F05B-EEC3-657A-D4618698E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74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5CB20-0843-DFC2-1BE5-9816839AD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5"/>
            <a:ext cx="1051581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C5AF5-C5C0-D616-53F6-8B485B6AD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8" y="1681163"/>
            <a:ext cx="5157910" cy="82391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54" indent="0">
              <a:buNone/>
              <a:defRPr sz="1000" b="1"/>
            </a:lvl2pPr>
            <a:lvl3pPr marL="457109" indent="0">
              <a:buNone/>
              <a:defRPr sz="900" b="1"/>
            </a:lvl3pPr>
            <a:lvl4pPr marL="685663" indent="0">
              <a:buNone/>
              <a:defRPr sz="800" b="1"/>
            </a:lvl4pPr>
            <a:lvl5pPr marL="914217" indent="0">
              <a:buNone/>
              <a:defRPr sz="800" b="1"/>
            </a:lvl5pPr>
            <a:lvl6pPr marL="1142771" indent="0">
              <a:buNone/>
              <a:defRPr sz="800" b="1"/>
            </a:lvl6pPr>
            <a:lvl7pPr marL="1371326" indent="0">
              <a:buNone/>
              <a:defRPr sz="800" b="1"/>
            </a:lvl7pPr>
            <a:lvl8pPr marL="1599880" indent="0">
              <a:buNone/>
              <a:defRPr sz="800" b="1"/>
            </a:lvl8pPr>
            <a:lvl9pPr marL="182843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87D913-D1A1-F49F-A645-710800E5B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8" y="2505075"/>
            <a:ext cx="515791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ADE5D-90AA-6A2A-CB81-CCB1354AC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0" y="1681163"/>
            <a:ext cx="5183306" cy="82391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54" indent="0">
              <a:buNone/>
              <a:defRPr sz="1000" b="1"/>
            </a:lvl2pPr>
            <a:lvl3pPr marL="457109" indent="0">
              <a:buNone/>
              <a:defRPr sz="900" b="1"/>
            </a:lvl3pPr>
            <a:lvl4pPr marL="685663" indent="0">
              <a:buNone/>
              <a:defRPr sz="800" b="1"/>
            </a:lvl4pPr>
            <a:lvl5pPr marL="914217" indent="0">
              <a:buNone/>
              <a:defRPr sz="800" b="1"/>
            </a:lvl5pPr>
            <a:lvl6pPr marL="1142771" indent="0">
              <a:buNone/>
              <a:defRPr sz="800" b="1"/>
            </a:lvl6pPr>
            <a:lvl7pPr marL="1371326" indent="0">
              <a:buNone/>
              <a:defRPr sz="800" b="1"/>
            </a:lvl7pPr>
            <a:lvl8pPr marL="1599880" indent="0">
              <a:buNone/>
              <a:defRPr sz="800" b="1"/>
            </a:lvl8pPr>
            <a:lvl9pPr marL="182843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EA974C-4CD5-C08E-FE5C-5BD60BDB41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0" y="2505075"/>
            <a:ext cx="518330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E3D954-688A-8AF1-57D0-13478BC0B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E44A0D-D6AA-0F08-CAD6-D57B55D14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3C8F7-C65C-0322-C653-348ECD90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97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42D8-3461-EC22-E86C-C1750D1A7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80F07-C0AD-8314-35B8-A315A176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55BDD-E3A7-DE49-EBA2-77593CA93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46903-989A-156A-468B-46FE2A41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95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EB1D5A-E35B-6D88-F3C8-94B646988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D335D-72D4-23E2-7D24-27392B49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D2985-5F2B-E3BE-F8A2-D1531507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03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3CD40-B850-76C6-7400-D4DF629B5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2519" cy="16002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FD48E-9FF5-B39B-A4FC-014619974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07" y="987425"/>
            <a:ext cx="6172190" cy="487362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FF6D6-CB1F-04A0-B2C1-B6827A9F5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2519" cy="3811588"/>
          </a:xfrm>
        </p:spPr>
        <p:txBody>
          <a:bodyPr/>
          <a:lstStyle>
            <a:lvl1pPr marL="0" indent="0">
              <a:buNone/>
              <a:defRPr sz="800"/>
            </a:lvl1pPr>
            <a:lvl2pPr marL="228554" indent="0">
              <a:buNone/>
              <a:defRPr sz="700"/>
            </a:lvl2pPr>
            <a:lvl3pPr marL="457109" indent="0">
              <a:buNone/>
              <a:defRPr sz="600"/>
            </a:lvl3pPr>
            <a:lvl4pPr marL="685663" indent="0">
              <a:buNone/>
              <a:defRPr sz="500"/>
            </a:lvl4pPr>
            <a:lvl5pPr marL="914217" indent="0">
              <a:buNone/>
              <a:defRPr sz="500"/>
            </a:lvl5pPr>
            <a:lvl6pPr marL="1142771" indent="0">
              <a:buNone/>
              <a:defRPr sz="500"/>
            </a:lvl6pPr>
            <a:lvl7pPr marL="1371326" indent="0">
              <a:buNone/>
              <a:defRPr sz="500"/>
            </a:lvl7pPr>
            <a:lvl8pPr marL="1599880" indent="0">
              <a:buNone/>
              <a:defRPr sz="500"/>
            </a:lvl8pPr>
            <a:lvl9pPr marL="1828434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A1106-70E1-E39A-FB00-73702CC4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A4040-3F18-B7C5-A38E-E98BD17D2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1F3514-7161-9FE7-6993-9DF485E8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59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152B-7FBB-328B-A1F5-4664FA33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2519" cy="16002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606C0A-AD58-81E0-E8FD-52E98EF5D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307" y="987425"/>
            <a:ext cx="6172190" cy="4873625"/>
          </a:xfrm>
        </p:spPr>
        <p:txBody>
          <a:bodyPr/>
          <a:lstStyle>
            <a:lvl1pPr marL="0" indent="0">
              <a:buNone/>
              <a:defRPr sz="1600"/>
            </a:lvl1pPr>
            <a:lvl2pPr marL="228554" indent="0">
              <a:buNone/>
              <a:defRPr sz="1400"/>
            </a:lvl2pPr>
            <a:lvl3pPr marL="457109" indent="0">
              <a:buNone/>
              <a:defRPr sz="1200"/>
            </a:lvl3pPr>
            <a:lvl4pPr marL="685663" indent="0">
              <a:buNone/>
              <a:defRPr sz="1000"/>
            </a:lvl4pPr>
            <a:lvl5pPr marL="914217" indent="0">
              <a:buNone/>
              <a:defRPr sz="1000"/>
            </a:lvl5pPr>
            <a:lvl6pPr marL="1142771" indent="0">
              <a:buNone/>
              <a:defRPr sz="1000"/>
            </a:lvl6pPr>
            <a:lvl7pPr marL="1371326" indent="0">
              <a:buNone/>
              <a:defRPr sz="1000"/>
            </a:lvl7pPr>
            <a:lvl8pPr marL="1599880" indent="0">
              <a:buNone/>
              <a:defRPr sz="1000"/>
            </a:lvl8pPr>
            <a:lvl9pPr marL="1828434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00B77-36CA-15D4-A18F-AD1BC67B5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2519" cy="3811588"/>
          </a:xfrm>
        </p:spPr>
        <p:txBody>
          <a:bodyPr/>
          <a:lstStyle>
            <a:lvl1pPr marL="0" indent="0">
              <a:buNone/>
              <a:defRPr sz="800"/>
            </a:lvl1pPr>
            <a:lvl2pPr marL="228554" indent="0">
              <a:buNone/>
              <a:defRPr sz="700"/>
            </a:lvl2pPr>
            <a:lvl3pPr marL="457109" indent="0">
              <a:buNone/>
              <a:defRPr sz="600"/>
            </a:lvl3pPr>
            <a:lvl4pPr marL="685663" indent="0">
              <a:buNone/>
              <a:defRPr sz="500"/>
            </a:lvl4pPr>
            <a:lvl5pPr marL="914217" indent="0">
              <a:buNone/>
              <a:defRPr sz="500"/>
            </a:lvl5pPr>
            <a:lvl6pPr marL="1142771" indent="0">
              <a:buNone/>
              <a:defRPr sz="500"/>
            </a:lvl6pPr>
            <a:lvl7pPr marL="1371326" indent="0">
              <a:buNone/>
              <a:defRPr sz="500"/>
            </a:lvl7pPr>
            <a:lvl8pPr marL="1599880" indent="0">
              <a:buNone/>
              <a:defRPr sz="500"/>
            </a:lvl8pPr>
            <a:lvl9pPr marL="1828434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5AB9A-1CE7-9289-DEEE-ABD6681BC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2BAC4-1ECD-DFDF-868B-78EDCC681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38D4A-290A-B8FB-DC4F-5F870A2B2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75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14C7B-85A2-83B2-C53D-C0E13AD23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25B8B1-7AA2-ADAF-D28A-CD5347587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784FC-D02A-773B-01C2-33E7C610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03B16-2DE5-055C-B146-343A59E0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BA16E-8C15-A1DF-9243-A90B36B9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53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BB0345-A5D7-D643-0201-12CB19D11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351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992ACC-92BE-47A6-1A77-D82348284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8110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5A89F-F973-CD7E-EAD8-0003DAA83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0D369-4A33-EDC9-B07B-27E25D5F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E80B8-49D6-8804-6E26-13186F019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0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88D7-EC80-6C77-6696-BCF7F1F65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43532-C9E0-0BB5-588A-EF68EA1C4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091BD-6951-BF01-3883-80C429754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61157E-D8C4-BDB0-602F-4603A1D93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9D5B-F3D7-5E4E-A15A-578464B1A336}" type="datetimeFigureOut">
              <a:rPr lang="en-US" smtClean="0"/>
              <a:t>9/12/25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AB5FE-281C-B1E8-231E-072B0CAC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CB07B-B192-BA5B-B6A1-8AF5A81C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2512-9B30-474D-B4AA-A60C940E6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23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A229-119F-6020-E6A4-E3D63D83C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7A83A-AB22-7771-2335-154043D08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8D27F-2B70-28A0-26DA-2B0F9E387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A05F5C-E111-B736-AC34-B283FBCC2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904F28-59B6-BBE4-B6BE-74B5B9F3B8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67CEC-1A1A-EB52-B807-36A4044BC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9D5B-F3D7-5E4E-A15A-578464B1A336}" type="datetimeFigureOut">
              <a:rPr lang="en-US" smtClean="0"/>
              <a:t>9/12/25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FD2E83-80AB-D8E9-196B-7753FD66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E6E72E-4598-5D26-247E-5DE0DE998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2512-9B30-474D-B4AA-A60C940E6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A0E94-2EE2-E32E-551A-55029591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AE41A-E1C7-366B-ACC9-2EB913360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9D5B-F3D7-5E4E-A15A-578464B1A336}" type="datetimeFigureOut">
              <a:rPr lang="en-US" smtClean="0"/>
              <a:t>9/12/25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F577D-A648-1102-2086-5A2DAF07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A5339-3A84-7A19-E2A7-1EC08296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2512-9B30-474D-B4AA-A60C940E6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E3643-AE4A-760D-704B-D949CFEB0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9D5B-F3D7-5E4E-A15A-578464B1A336}" type="datetimeFigureOut">
              <a:rPr lang="en-US" smtClean="0"/>
              <a:t>9/12/25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261E8E-B075-1884-6777-22BC0C24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582E0-3AA8-7752-00EE-C6C91657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2512-9B30-474D-B4AA-A60C940E6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67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24D5-30D0-D3AA-2939-EDAEED395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E987B-272B-FCC6-2120-D710EF72F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A599C-BF8A-DCD5-5C1C-8B840B8D3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56097E-4813-0C63-27DD-AEB86E9A9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9D5B-F3D7-5E4E-A15A-578464B1A336}" type="datetimeFigureOut">
              <a:rPr lang="en-US" smtClean="0"/>
              <a:t>9/12/25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9C128-3254-5A3C-4E88-745DABA7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76B5A-F63E-9211-F636-5CC34180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2512-9B30-474D-B4AA-A60C940E6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01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4BF6-F9C6-C15D-371D-CBBF8349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0A08-91A8-F20D-3B66-6AB7E060C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73369-F77A-DE91-FACA-4B9289DA4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D88D-1FB1-5730-8D01-CB6B01C7C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9D5B-F3D7-5E4E-A15A-578464B1A336}" type="datetimeFigureOut">
              <a:rPr lang="en-US" smtClean="0"/>
              <a:t>9/12/25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88398-E40E-EBC4-ED2D-6285A4684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AB3EE-207F-34CA-79FB-373DB001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62512-9B30-474D-B4AA-A60C940E6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1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891A4C-F551-4265-9345-10D33E455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63F44-8B1D-AA20-A3AA-74598660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12760-8A19-BE92-10AE-07D200378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979D5B-F3D7-5E4E-A15A-578464B1A336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1C72E-5283-06F0-F41B-05C53623F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CA11C-5A4F-903A-1D3A-CB6C865EF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062512-9B30-474D-B4AA-A60C940E6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8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E47B1D-15B9-29D5-D6A5-91056CDA3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5"/>
            <a:ext cx="105158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B1163-8D5A-2D8E-E180-D48B12E22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58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9233F-1A9C-5F2E-F995-B16E8EB43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0"/>
            <a:ext cx="2743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689607-B7DA-7942-B045-E7A9FA7B68FB}" type="datetimeFigureOut">
              <a:rPr lang="en-US" smtClean="0"/>
              <a:t>9/12/25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6DD48-C53E-18CC-AA8D-2A14AFAD4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68" y="6356350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499C5-A26F-54E5-8E37-92AC0295E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273" y="6356350"/>
            <a:ext cx="2743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2384DF-59E6-304E-9E3F-A934DC293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2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109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77" indent="-114277" algn="l" defTabSz="4571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1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386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99940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94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049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603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157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711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54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09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663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217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771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326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9880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434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3.sv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318" y="447"/>
            <a:ext cx="12187365" cy="685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3" name="Picture 12" descr="A group of colorful bags&#10;&#10;AI-generated content may be incorrect.">
            <a:extLst>
              <a:ext uri="{FF2B5EF4-FFF2-40B4-BE49-F238E27FC236}">
                <a16:creationId xmlns:a16="http://schemas.microsoft.com/office/drawing/2014/main" id="{FC2F3790-24D1-F02D-7652-18C48040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813" y="1728"/>
            <a:ext cx="12190393" cy="685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F654323-A5D3-673E-D3C8-31AEEA64BD5C}"/>
              </a:ext>
            </a:extLst>
          </p:cNvPr>
          <p:cNvGrpSpPr/>
          <p:nvPr/>
        </p:nvGrpSpPr>
        <p:grpSpPr>
          <a:xfrm>
            <a:off x="4666395" y="980769"/>
            <a:ext cx="6994071" cy="5925642"/>
            <a:chOff x="8528085" y="1886138"/>
            <a:chExt cx="15933803" cy="13499722"/>
          </a:xfrm>
        </p:grpSpPr>
        <p:pic>
          <p:nvPicPr>
            <p:cNvPr id="16" name="Picture 15" descr="A red bag with white text&#10;&#10;AI-generated content may be incorrect.">
              <a:extLst>
                <a:ext uri="{FF2B5EF4-FFF2-40B4-BE49-F238E27FC236}">
                  <a16:creationId xmlns:a16="http://schemas.microsoft.com/office/drawing/2014/main" id="{B30A0979-361B-E7F7-4B03-EE36185C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8085" y="1886138"/>
              <a:ext cx="13132027" cy="1313202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554836-DEB9-B1A5-6A46-1FD20E2E3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329861" y="2253833"/>
              <a:ext cx="13132027" cy="1313202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1C597B-D369-158E-EE89-E4A4F6F9E95C}"/>
              </a:ext>
            </a:extLst>
          </p:cNvPr>
          <p:cNvGrpSpPr/>
          <p:nvPr/>
        </p:nvGrpSpPr>
        <p:grpSpPr>
          <a:xfrm>
            <a:off x="366287" y="745044"/>
            <a:ext cx="6994071" cy="5999969"/>
            <a:chOff x="8528085" y="1886138"/>
            <a:chExt cx="15933803" cy="13669052"/>
          </a:xfrm>
        </p:grpSpPr>
        <p:pic>
          <p:nvPicPr>
            <p:cNvPr id="13" name="Picture 12" descr="A red bag with white text&#10;&#10;AI-generated content may be incorrect.">
              <a:extLst>
                <a:ext uri="{FF2B5EF4-FFF2-40B4-BE49-F238E27FC236}">
                  <a16:creationId xmlns:a16="http://schemas.microsoft.com/office/drawing/2014/main" id="{B72E9BC5-4676-16D1-C4D5-8A88F05AF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8085" y="1886138"/>
              <a:ext cx="13132027" cy="13132027"/>
            </a:xfrm>
            <a:prstGeom prst="rect">
              <a:avLst/>
            </a:prstGeom>
          </p:spPr>
        </p:pic>
        <p:pic>
          <p:nvPicPr>
            <p:cNvPr id="12" name="Picture 11" descr="A bag of energy on a black background&#10;&#10;AI-generated content may be incorrect.">
              <a:extLst>
                <a:ext uri="{FF2B5EF4-FFF2-40B4-BE49-F238E27FC236}">
                  <a16:creationId xmlns:a16="http://schemas.microsoft.com/office/drawing/2014/main" id="{66A1B9F5-7472-19E8-4AE6-2D656CD0E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9861" y="2423163"/>
              <a:ext cx="13132027" cy="13132027"/>
            </a:xfrm>
            <a:prstGeom prst="rect">
              <a:avLst/>
            </a:prstGeom>
          </p:spPr>
        </p:pic>
      </p:grp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9386CAEE-2B14-CC26-D7D1-5A5BBFBC52AE}"/>
              </a:ext>
            </a:extLst>
          </p:cNvPr>
          <p:cNvSpPr txBox="1">
            <a:spLocks/>
          </p:cNvSpPr>
          <p:nvPr/>
        </p:nvSpPr>
        <p:spPr>
          <a:xfrm>
            <a:off x="914281" y="763871"/>
            <a:ext cx="5622249" cy="62691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spcBef>
                <a:spcPts val="1000"/>
              </a:spcBef>
              <a:buNone/>
              <a:defRPr/>
            </a:pPr>
            <a:r>
              <a:rPr lang="en-US" sz="4249" b="1" dirty="0">
                <a:solidFill>
                  <a:prstClr val="black"/>
                </a:solidFill>
              </a:rPr>
              <a:t>Functional Stacking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40551E9-F24A-63B6-CE92-513D41FF6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94933" y="5934807"/>
            <a:ext cx="630781" cy="558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D2F7B7-1C38-5CA5-9BD5-BC59E8DAC20D}"/>
              </a:ext>
            </a:extLst>
          </p:cNvPr>
          <p:cNvSpPr txBox="1"/>
          <p:nvPr/>
        </p:nvSpPr>
        <p:spPr>
          <a:xfrm>
            <a:off x="3559786" y="5771769"/>
            <a:ext cx="244528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228554"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Ultimate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it done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0393A-344C-F1D5-BF74-F03CB9EC4865}"/>
              </a:ext>
            </a:extLst>
          </p:cNvPr>
          <p:cNvSpPr txBox="1"/>
          <p:nvPr/>
        </p:nvSpPr>
        <p:spPr>
          <a:xfrm>
            <a:off x="7715140" y="1567539"/>
            <a:ext cx="244528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228554"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when you need to be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 and smooth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4545BE4-2557-A18E-447A-3E26F778D344}"/>
              </a:ext>
            </a:extLst>
          </p:cNvPr>
          <p:cNvSpPr/>
          <p:nvPr/>
        </p:nvSpPr>
        <p:spPr>
          <a:xfrm>
            <a:off x="3110017" y="5058880"/>
            <a:ext cx="366017" cy="840887"/>
          </a:xfrm>
          <a:custGeom>
            <a:avLst/>
            <a:gdLst>
              <a:gd name="connsiteX0" fmla="*/ 0 w 899886"/>
              <a:gd name="connsiteY0" fmla="*/ 0 h 885371"/>
              <a:gd name="connsiteX1" fmla="*/ 0 w 899886"/>
              <a:gd name="connsiteY1" fmla="*/ 885371 h 885371"/>
              <a:gd name="connsiteX2" fmla="*/ 899886 w 899886"/>
              <a:gd name="connsiteY2" fmla="*/ 885371 h 885371"/>
              <a:gd name="connsiteX3" fmla="*/ 899886 w 899886"/>
              <a:gd name="connsiteY3" fmla="*/ 885371 h 88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886" h="885371">
                <a:moveTo>
                  <a:pt x="0" y="0"/>
                </a:moveTo>
                <a:lnTo>
                  <a:pt x="0" y="885371"/>
                </a:lnTo>
                <a:lnTo>
                  <a:pt x="899886" y="885371"/>
                </a:lnTo>
                <a:lnTo>
                  <a:pt x="899886" y="885371"/>
                </a:lnTo>
              </a:path>
            </a:pathLst>
          </a:custGeom>
          <a:noFill/>
          <a:ln w="38100"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>
              <a:defRPr/>
            </a:pPr>
            <a:endParaRPr lang="en-US" sz="9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B3F2FE3-56C4-56B0-3C23-F8144ABED40D}"/>
              </a:ext>
            </a:extLst>
          </p:cNvPr>
          <p:cNvSpPr/>
          <p:nvPr/>
        </p:nvSpPr>
        <p:spPr>
          <a:xfrm flipV="1">
            <a:off x="7288078" y="1814397"/>
            <a:ext cx="366017" cy="646381"/>
          </a:xfrm>
          <a:custGeom>
            <a:avLst/>
            <a:gdLst>
              <a:gd name="connsiteX0" fmla="*/ 0 w 899886"/>
              <a:gd name="connsiteY0" fmla="*/ 0 h 885371"/>
              <a:gd name="connsiteX1" fmla="*/ 0 w 899886"/>
              <a:gd name="connsiteY1" fmla="*/ 885371 h 885371"/>
              <a:gd name="connsiteX2" fmla="*/ 899886 w 899886"/>
              <a:gd name="connsiteY2" fmla="*/ 885371 h 885371"/>
              <a:gd name="connsiteX3" fmla="*/ 899886 w 899886"/>
              <a:gd name="connsiteY3" fmla="*/ 885371 h 88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886" h="885371">
                <a:moveTo>
                  <a:pt x="0" y="0"/>
                </a:moveTo>
                <a:lnTo>
                  <a:pt x="0" y="885371"/>
                </a:lnTo>
                <a:lnTo>
                  <a:pt x="899886" y="885371"/>
                </a:lnTo>
                <a:lnTo>
                  <a:pt x="899886" y="885371"/>
                </a:lnTo>
              </a:path>
            </a:pathLst>
          </a:custGeom>
          <a:noFill/>
          <a:ln w="38100"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>
              <a:defRPr/>
            </a:pPr>
            <a:endParaRPr lang="en-US" sz="90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4387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4323CA-BF5E-B139-210E-3E70D2752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490099A-FCF5-1668-E19B-CCE9E7867ABC}"/>
              </a:ext>
            </a:extLst>
          </p:cNvPr>
          <p:cNvGrpSpPr/>
          <p:nvPr/>
        </p:nvGrpSpPr>
        <p:grpSpPr>
          <a:xfrm>
            <a:off x="5880675" y="980769"/>
            <a:ext cx="6994071" cy="5925642"/>
            <a:chOff x="8528085" y="1886138"/>
            <a:chExt cx="15933803" cy="13499722"/>
          </a:xfrm>
        </p:grpSpPr>
        <p:pic>
          <p:nvPicPr>
            <p:cNvPr id="25" name="Picture 24" descr="A red bag with white text&#10;&#10;AI-generated content may be incorrect.">
              <a:extLst>
                <a:ext uri="{FF2B5EF4-FFF2-40B4-BE49-F238E27FC236}">
                  <a16:creationId xmlns:a16="http://schemas.microsoft.com/office/drawing/2014/main" id="{F31398B2-6ACA-AD43-079E-A807CC58A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8085" y="1886138"/>
              <a:ext cx="13132027" cy="1313202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DDCCD06-9995-6C25-2FAB-9D2033EF2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329861" y="2253833"/>
              <a:ext cx="13132027" cy="1313202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85FBF7-48F4-C1D3-3C17-5934D6E3BA32}"/>
              </a:ext>
            </a:extLst>
          </p:cNvPr>
          <p:cNvGrpSpPr/>
          <p:nvPr/>
        </p:nvGrpSpPr>
        <p:grpSpPr>
          <a:xfrm>
            <a:off x="-866521" y="745044"/>
            <a:ext cx="6994071" cy="5999969"/>
            <a:chOff x="8528085" y="1886138"/>
            <a:chExt cx="15933803" cy="13669052"/>
          </a:xfrm>
        </p:grpSpPr>
        <p:pic>
          <p:nvPicPr>
            <p:cNvPr id="28" name="Picture 27" descr="A red bag with white text&#10;&#10;AI-generated content may be incorrect.">
              <a:extLst>
                <a:ext uri="{FF2B5EF4-FFF2-40B4-BE49-F238E27FC236}">
                  <a16:creationId xmlns:a16="http://schemas.microsoft.com/office/drawing/2014/main" id="{CBB99663-5BCD-5929-8B9F-36C2F792A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8085" y="1886138"/>
              <a:ext cx="13132027" cy="13132027"/>
            </a:xfrm>
            <a:prstGeom prst="rect">
              <a:avLst/>
            </a:prstGeom>
          </p:spPr>
        </p:pic>
        <p:pic>
          <p:nvPicPr>
            <p:cNvPr id="29" name="Picture 28" descr="A bag of energy on a black background&#10;&#10;AI-generated content may be incorrect.">
              <a:extLst>
                <a:ext uri="{FF2B5EF4-FFF2-40B4-BE49-F238E27FC236}">
                  <a16:creationId xmlns:a16="http://schemas.microsoft.com/office/drawing/2014/main" id="{5AF87C61-81B6-62CD-7ADD-2BD2741FC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9861" y="2423163"/>
              <a:ext cx="13132027" cy="13132027"/>
            </a:xfrm>
            <a:prstGeom prst="rect">
              <a:avLst/>
            </a:prstGeom>
          </p:spPr>
        </p:pic>
      </p:grpSp>
      <p:pic>
        <p:nvPicPr>
          <p:cNvPr id="46" name="Picture 45" descr="A blue bottle with white text&#10;&#10;AI-generated content may be incorrect.">
            <a:extLst>
              <a:ext uri="{FF2B5EF4-FFF2-40B4-BE49-F238E27FC236}">
                <a16:creationId xmlns:a16="http://schemas.microsoft.com/office/drawing/2014/main" id="{D98EA0C9-6116-BBAB-FCE4-D790A38A8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824" y="-497356"/>
            <a:ext cx="7426339" cy="74263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3D8D337-E06E-3110-E21B-342207DEBE9A}"/>
              </a:ext>
            </a:extLst>
          </p:cNvPr>
          <p:cNvSpPr txBox="1"/>
          <p:nvPr/>
        </p:nvSpPr>
        <p:spPr>
          <a:xfrm>
            <a:off x="2326978" y="5610654"/>
            <a:ext cx="244528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228554"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Ultimate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it done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181A65-5C47-FE64-07C3-9038EB63BA59}"/>
              </a:ext>
            </a:extLst>
          </p:cNvPr>
          <p:cNvSpPr txBox="1"/>
          <p:nvPr/>
        </p:nvSpPr>
        <p:spPr>
          <a:xfrm>
            <a:off x="8929420" y="1567539"/>
            <a:ext cx="244528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228554"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when you need to be </a:t>
            </a: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 and smooth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EAE5804-36F5-8871-1EEB-67AF80B3D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4933" y="5934807"/>
            <a:ext cx="630781" cy="558985"/>
          </a:xfrm>
          <a:prstGeom prst="rect">
            <a:avLst/>
          </a:prstGeom>
        </p:spPr>
      </p:pic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11E737FB-C892-862D-CAA1-A6EC1EE2F0CC}"/>
              </a:ext>
            </a:extLst>
          </p:cNvPr>
          <p:cNvSpPr txBox="1">
            <a:spLocks/>
          </p:cNvSpPr>
          <p:nvPr/>
        </p:nvSpPr>
        <p:spPr>
          <a:xfrm>
            <a:off x="914281" y="763871"/>
            <a:ext cx="9580670" cy="62691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spcBef>
                <a:spcPts val="1000"/>
              </a:spcBef>
              <a:buNone/>
              <a:defRPr/>
            </a:pPr>
            <a:r>
              <a:rPr lang="en-US" sz="4249" b="1" dirty="0">
                <a:solidFill>
                  <a:prstClr val="black"/>
                </a:solidFill>
              </a:rPr>
              <a:t>Functional Stacking</a:t>
            </a:r>
            <a:br>
              <a:rPr lang="en-US" sz="4249" b="1" dirty="0">
                <a:solidFill>
                  <a:prstClr val="black"/>
                </a:solidFill>
              </a:rPr>
            </a:br>
            <a:r>
              <a:rPr lang="en-US" sz="4249" b="1" dirty="0">
                <a:solidFill>
                  <a:prstClr val="black"/>
                </a:solidFill>
              </a:rPr>
              <a:t>with REDOX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AF2841-4E73-02A7-2712-C5C18DE2FDF4}"/>
              </a:ext>
            </a:extLst>
          </p:cNvPr>
          <p:cNvSpPr txBox="1"/>
          <p:nvPr/>
        </p:nvSpPr>
        <p:spPr>
          <a:xfrm>
            <a:off x="7768200" y="5840092"/>
            <a:ext cx="1660323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228554">
              <a:defRPr/>
            </a:pPr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 your body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REDOX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04A66CB-241C-AEDA-1DE0-3269C7E943D3}"/>
              </a:ext>
            </a:extLst>
          </p:cNvPr>
          <p:cNvCxnSpPr>
            <a:cxnSpLocks/>
          </p:cNvCxnSpPr>
          <p:nvPr/>
        </p:nvCxnSpPr>
        <p:spPr>
          <a:xfrm>
            <a:off x="7117645" y="5991340"/>
            <a:ext cx="5803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reeform 4">
            <a:extLst>
              <a:ext uri="{FF2B5EF4-FFF2-40B4-BE49-F238E27FC236}">
                <a16:creationId xmlns:a16="http://schemas.microsoft.com/office/drawing/2014/main" id="{A0AF5BBF-9E49-A25B-28B0-54F7ADC8EA7E}"/>
              </a:ext>
            </a:extLst>
          </p:cNvPr>
          <p:cNvSpPr/>
          <p:nvPr/>
        </p:nvSpPr>
        <p:spPr>
          <a:xfrm flipV="1">
            <a:off x="8497371" y="1814398"/>
            <a:ext cx="366017" cy="646381"/>
          </a:xfrm>
          <a:custGeom>
            <a:avLst/>
            <a:gdLst>
              <a:gd name="connsiteX0" fmla="*/ 0 w 899886"/>
              <a:gd name="connsiteY0" fmla="*/ 0 h 885371"/>
              <a:gd name="connsiteX1" fmla="*/ 0 w 899886"/>
              <a:gd name="connsiteY1" fmla="*/ 885371 h 885371"/>
              <a:gd name="connsiteX2" fmla="*/ 899886 w 899886"/>
              <a:gd name="connsiteY2" fmla="*/ 885371 h 885371"/>
              <a:gd name="connsiteX3" fmla="*/ 899886 w 899886"/>
              <a:gd name="connsiteY3" fmla="*/ 885371 h 88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886" h="885371">
                <a:moveTo>
                  <a:pt x="0" y="0"/>
                </a:moveTo>
                <a:lnTo>
                  <a:pt x="0" y="885371"/>
                </a:lnTo>
                <a:lnTo>
                  <a:pt x="899886" y="885371"/>
                </a:lnTo>
                <a:lnTo>
                  <a:pt x="899886" y="885371"/>
                </a:lnTo>
              </a:path>
            </a:pathLst>
          </a:custGeom>
          <a:noFill/>
          <a:ln w="38100"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>
              <a:defRPr/>
            </a:pPr>
            <a:endParaRPr lang="en-US" sz="9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55B3829-E6FA-D35C-B249-FCD31B72CEEE}"/>
              </a:ext>
            </a:extLst>
          </p:cNvPr>
          <p:cNvSpPr/>
          <p:nvPr/>
        </p:nvSpPr>
        <p:spPr>
          <a:xfrm>
            <a:off x="1882195" y="5106160"/>
            <a:ext cx="366017" cy="626918"/>
          </a:xfrm>
          <a:custGeom>
            <a:avLst/>
            <a:gdLst>
              <a:gd name="connsiteX0" fmla="*/ 0 w 899886"/>
              <a:gd name="connsiteY0" fmla="*/ 0 h 885371"/>
              <a:gd name="connsiteX1" fmla="*/ 0 w 899886"/>
              <a:gd name="connsiteY1" fmla="*/ 885371 h 885371"/>
              <a:gd name="connsiteX2" fmla="*/ 899886 w 899886"/>
              <a:gd name="connsiteY2" fmla="*/ 885371 h 885371"/>
              <a:gd name="connsiteX3" fmla="*/ 899886 w 899886"/>
              <a:gd name="connsiteY3" fmla="*/ 885371 h 88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886" h="885371">
                <a:moveTo>
                  <a:pt x="0" y="0"/>
                </a:moveTo>
                <a:lnTo>
                  <a:pt x="0" y="885371"/>
                </a:lnTo>
                <a:lnTo>
                  <a:pt x="899886" y="885371"/>
                </a:lnTo>
                <a:lnTo>
                  <a:pt x="899886" y="885371"/>
                </a:lnTo>
              </a:path>
            </a:pathLst>
          </a:custGeom>
          <a:noFill/>
          <a:ln w="38100"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>
              <a:defRPr/>
            </a:pPr>
            <a:endParaRPr lang="en-US" sz="90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112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98C6032-B9DA-F4C3-650C-7B08D2DBBA43}"/>
              </a:ext>
            </a:extLst>
          </p:cNvPr>
          <p:cNvSpPr txBox="1">
            <a:spLocks/>
          </p:cNvSpPr>
          <p:nvPr/>
        </p:nvSpPr>
        <p:spPr>
          <a:xfrm>
            <a:off x="914281" y="763871"/>
            <a:ext cx="5119253" cy="1151689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spcBef>
                <a:spcPts val="1000"/>
              </a:spcBef>
              <a:buNone/>
              <a:defRPr/>
            </a:pPr>
            <a:r>
              <a:rPr lang="en-US" sz="4249" b="1" dirty="0">
                <a:solidFill>
                  <a:prstClr val="black"/>
                </a:solidFill>
              </a:rPr>
              <a:t>ASEA Performance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6D7A17E-329B-4395-61F2-E27B43106931}"/>
              </a:ext>
            </a:extLst>
          </p:cNvPr>
          <p:cNvSpPr txBox="1">
            <a:spLocks/>
          </p:cNvSpPr>
          <p:nvPr/>
        </p:nvSpPr>
        <p:spPr>
          <a:xfrm>
            <a:off x="926623" y="2213596"/>
            <a:ext cx="8657000" cy="216233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10000"/>
              </a:lnSpc>
              <a:spcBef>
                <a:spcPts val="1900"/>
              </a:spcBef>
              <a:buClr>
                <a:srgbClr val="D7C78F"/>
              </a:buClr>
              <a:buNone/>
              <a:defRPr/>
            </a:pPr>
            <a:r>
              <a:rPr lang="en-US" sz="2749" dirty="0">
                <a:solidFill>
                  <a:srgbClr val="FAAF5D"/>
                </a:solidFill>
              </a:rPr>
              <a:t>• </a:t>
            </a:r>
            <a:r>
              <a:rPr lang="en-US" sz="2749" dirty="0">
                <a:solidFill>
                  <a:prstClr val="black"/>
                </a:solidFill>
              </a:rPr>
              <a:t>Bioavailable</a:t>
            </a:r>
          </a:p>
          <a:p>
            <a:pPr marL="0" indent="0" defTabSz="914217">
              <a:lnSpc>
                <a:spcPct val="110000"/>
              </a:lnSpc>
              <a:spcBef>
                <a:spcPts val="1900"/>
              </a:spcBef>
              <a:buClr>
                <a:srgbClr val="D7C78F"/>
              </a:buClr>
              <a:buNone/>
              <a:defRPr/>
            </a:pPr>
            <a:r>
              <a:rPr lang="en-US" sz="2749" dirty="0">
                <a:solidFill>
                  <a:srgbClr val="E24052"/>
                </a:solidFill>
              </a:rPr>
              <a:t>• </a:t>
            </a:r>
            <a:r>
              <a:rPr lang="en-US" sz="2749" dirty="0">
                <a:solidFill>
                  <a:prstClr val="black"/>
                </a:solidFill>
              </a:rPr>
              <a:t>Smart</a:t>
            </a:r>
          </a:p>
          <a:p>
            <a:pPr marL="0" indent="0" defTabSz="914217">
              <a:lnSpc>
                <a:spcPct val="110000"/>
              </a:lnSpc>
              <a:spcBef>
                <a:spcPts val="1900"/>
              </a:spcBef>
              <a:buClr>
                <a:srgbClr val="D7C78F"/>
              </a:buClr>
              <a:buNone/>
              <a:defRPr/>
            </a:pPr>
            <a:r>
              <a:rPr lang="en-US" sz="2749" dirty="0">
                <a:solidFill>
                  <a:srgbClr val="7CC8BE"/>
                </a:solidFill>
              </a:rPr>
              <a:t>• </a:t>
            </a:r>
            <a:r>
              <a:rPr lang="en-US" sz="2749" dirty="0">
                <a:solidFill>
                  <a:prstClr val="black"/>
                </a:solidFill>
              </a:rPr>
              <a:t>Clean</a:t>
            </a:r>
          </a:p>
          <a:p>
            <a:pPr marL="0" indent="0" defTabSz="914217">
              <a:lnSpc>
                <a:spcPct val="110000"/>
              </a:lnSpc>
              <a:spcBef>
                <a:spcPts val="1900"/>
              </a:spcBef>
              <a:buClr>
                <a:srgbClr val="D7C78F"/>
              </a:buClr>
              <a:buNone/>
              <a:defRPr/>
            </a:pPr>
            <a:endParaRPr lang="en-US" sz="2749" dirty="0">
              <a:solidFill>
                <a:prstClr val="black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0A77F7-032C-04AF-6565-6CA994C7CF88}"/>
              </a:ext>
            </a:extLst>
          </p:cNvPr>
          <p:cNvGrpSpPr/>
          <p:nvPr/>
        </p:nvGrpSpPr>
        <p:grpSpPr>
          <a:xfrm>
            <a:off x="3018465" y="146420"/>
            <a:ext cx="10512510" cy="7512093"/>
            <a:chOff x="6037715" y="291986"/>
            <a:chExt cx="21027757" cy="15026142"/>
          </a:xfrm>
        </p:grpSpPr>
        <p:pic>
          <p:nvPicPr>
            <p:cNvPr id="20" name="Picture 19" descr="A purple bag with white text&#10;&#10;AI-generated content may be incorrect.">
              <a:extLst>
                <a:ext uri="{FF2B5EF4-FFF2-40B4-BE49-F238E27FC236}">
                  <a16:creationId xmlns:a16="http://schemas.microsoft.com/office/drawing/2014/main" id="{D9887F71-4A6E-C94A-D4DD-7794287A9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7715" y="291986"/>
              <a:ext cx="13132027" cy="13132027"/>
            </a:xfrm>
            <a:prstGeom prst="rect">
              <a:avLst/>
            </a:prstGeom>
          </p:spPr>
        </p:pic>
        <p:pic>
          <p:nvPicPr>
            <p:cNvPr id="12" name="Picture 11" descr="A bag of energy on a black background&#10;&#10;AI-generated content may be incorrect.">
              <a:extLst>
                <a:ext uri="{FF2B5EF4-FFF2-40B4-BE49-F238E27FC236}">
                  <a16:creationId xmlns:a16="http://schemas.microsoft.com/office/drawing/2014/main" id="{537C93D7-257C-7BC2-F5E0-918EAFA1D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4931" y="1141072"/>
              <a:ext cx="13132027" cy="13132027"/>
            </a:xfrm>
            <a:prstGeom prst="rect">
              <a:avLst/>
            </a:prstGeom>
          </p:spPr>
        </p:pic>
        <p:pic>
          <p:nvPicPr>
            <p:cNvPr id="14" name="Picture 13" descr="A red bag with white text&#10;&#10;AI-generated content may be incorrect.">
              <a:extLst>
                <a:ext uri="{FF2B5EF4-FFF2-40B4-BE49-F238E27FC236}">
                  <a16:creationId xmlns:a16="http://schemas.microsoft.com/office/drawing/2014/main" id="{547C0CEA-DC0A-DC87-77F6-1D133B6D6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33445" y="1141072"/>
              <a:ext cx="13132027" cy="13132027"/>
            </a:xfrm>
            <a:prstGeom prst="rect">
              <a:avLst/>
            </a:prstGeom>
          </p:spPr>
        </p:pic>
        <p:pic>
          <p:nvPicPr>
            <p:cNvPr id="16" name="Picture 15" descr="A green bag with white text&#10;&#10;AI-generated content may be incorrect.">
              <a:extLst>
                <a:ext uri="{FF2B5EF4-FFF2-40B4-BE49-F238E27FC236}">
                  <a16:creationId xmlns:a16="http://schemas.microsoft.com/office/drawing/2014/main" id="{2D945887-558A-A247-CA85-2254261CE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44188" y="2186101"/>
              <a:ext cx="13132027" cy="13132027"/>
            </a:xfrm>
            <a:prstGeom prst="rect">
              <a:avLst/>
            </a:prstGeom>
          </p:spPr>
        </p:pic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D140D137-4D0E-3406-29A8-59265F579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4933" y="5934807"/>
            <a:ext cx="630781" cy="5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3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13F6EFB-2617-5E2D-0147-C967A9977AC3}"/>
              </a:ext>
            </a:extLst>
          </p:cNvPr>
          <p:cNvSpPr txBox="1">
            <a:spLocks/>
          </p:cNvSpPr>
          <p:nvPr/>
        </p:nvSpPr>
        <p:spPr>
          <a:xfrm>
            <a:off x="880715" y="1750427"/>
            <a:ext cx="7775680" cy="62691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spcBef>
                <a:spcPts val="1000"/>
              </a:spcBef>
              <a:buNone/>
              <a:defRPr/>
            </a:pPr>
            <a:r>
              <a:rPr lang="en-US" sz="4249" b="1" dirty="0">
                <a:solidFill>
                  <a:prstClr val="white"/>
                </a:solidFill>
              </a:rPr>
              <a:t>Bioavailable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4FD1998-A105-A4C9-E74C-8CD5975002F6}"/>
              </a:ext>
            </a:extLst>
          </p:cNvPr>
          <p:cNvSpPr txBox="1">
            <a:spLocks/>
          </p:cNvSpPr>
          <p:nvPr/>
        </p:nvSpPr>
        <p:spPr>
          <a:xfrm>
            <a:off x="1222125" y="2886053"/>
            <a:ext cx="8254470" cy="216233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10000"/>
              </a:lnSpc>
              <a:spcBef>
                <a:spcPts val="1900"/>
              </a:spcBef>
              <a:buNone/>
              <a:defRPr/>
            </a:pPr>
            <a:r>
              <a:rPr lang="en-US" sz="2749" dirty="0">
                <a:solidFill>
                  <a:prstClr val="white"/>
                </a:solidFill>
              </a:rPr>
              <a:t>ASEA Performance’s ingredients are all in the most bioavailable forms. This means they are easy for your body to use.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06F90C-4287-326F-3265-7AF8DECDA275}"/>
              </a:ext>
            </a:extLst>
          </p:cNvPr>
          <p:cNvCxnSpPr>
            <a:cxnSpLocks/>
          </p:cNvCxnSpPr>
          <p:nvPr/>
        </p:nvCxnSpPr>
        <p:spPr>
          <a:xfrm>
            <a:off x="959173" y="3017574"/>
            <a:ext cx="0" cy="194051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DE241749-4C5C-FC59-654F-C2AF96E04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4933" y="5934807"/>
            <a:ext cx="630781" cy="5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2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54311-226B-EB2F-DFFE-654D8B94B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770E3DF-A99D-4019-AFA3-1BEA81543A15}"/>
              </a:ext>
            </a:extLst>
          </p:cNvPr>
          <p:cNvSpPr txBox="1">
            <a:spLocks/>
          </p:cNvSpPr>
          <p:nvPr/>
        </p:nvSpPr>
        <p:spPr>
          <a:xfrm>
            <a:off x="880715" y="1750427"/>
            <a:ext cx="7775680" cy="62691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spcBef>
                <a:spcPts val="1000"/>
              </a:spcBef>
              <a:buNone/>
              <a:defRPr/>
            </a:pPr>
            <a:r>
              <a:rPr lang="en-US" sz="4249" b="1" dirty="0">
                <a:solidFill>
                  <a:prstClr val="white"/>
                </a:solidFill>
              </a:rPr>
              <a:t>Smart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C0A9B7-1139-68E8-1CBE-E922BF6CC8E7}"/>
              </a:ext>
            </a:extLst>
          </p:cNvPr>
          <p:cNvSpPr txBox="1">
            <a:spLocks/>
          </p:cNvSpPr>
          <p:nvPr/>
        </p:nvSpPr>
        <p:spPr>
          <a:xfrm>
            <a:off x="1222124" y="2886053"/>
            <a:ext cx="8098460" cy="216233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10000"/>
              </a:lnSpc>
              <a:spcBef>
                <a:spcPts val="1900"/>
              </a:spcBef>
              <a:buNone/>
              <a:defRPr/>
            </a:pPr>
            <a:r>
              <a:rPr lang="en-US" sz="2749" dirty="0">
                <a:solidFill>
                  <a:prstClr val="white"/>
                </a:solidFill>
              </a:rPr>
              <a:t>ASEA Performance’s smart ingredients work together to deliver powerful results. These formulas don’t just give a short-term boost; they provide </a:t>
            </a:r>
            <a:br>
              <a:rPr lang="en-US" sz="2749" dirty="0">
                <a:solidFill>
                  <a:prstClr val="white"/>
                </a:solidFill>
              </a:rPr>
            </a:br>
            <a:r>
              <a:rPr lang="en-US" sz="2749" dirty="0">
                <a:solidFill>
                  <a:prstClr val="white"/>
                </a:solidFill>
              </a:rPr>
              <a:t>long-lasting benefits.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672A79-24E0-E6B6-3C65-12862BFE372D}"/>
              </a:ext>
            </a:extLst>
          </p:cNvPr>
          <p:cNvCxnSpPr>
            <a:cxnSpLocks/>
          </p:cNvCxnSpPr>
          <p:nvPr/>
        </p:nvCxnSpPr>
        <p:spPr>
          <a:xfrm>
            <a:off x="959173" y="3017574"/>
            <a:ext cx="0" cy="194051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1BBE9734-FC14-AA72-74A5-A7BE4865F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4933" y="5934807"/>
            <a:ext cx="630781" cy="5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4F6A3-EC40-EFE0-0CD4-5BF09812E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D3FF941-A685-A89F-68F9-F3084C65C6CB}"/>
              </a:ext>
            </a:extLst>
          </p:cNvPr>
          <p:cNvSpPr txBox="1">
            <a:spLocks/>
          </p:cNvSpPr>
          <p:nvPr/>
        </p:nvSpPr>
        <p:spPr>
          <a:xfrm>
            <a:off x="880715" y="1750427"/>
            <a:ext cx="7775680" cy="62691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spcBef>
                <a:spcPts val="1000"/>
              </a:spcBef>
              <a:buNone/>
              <a:defRPr/>
            </a:pPr>
            <a:r>
              <a:rPr lang="en-US" sz="4249" b="1" dirty="0">
                <a:solidFill>
                  <a:prstClr val="white"/>
                </a:solidFill>
              </a:rPr>
              <a:t>Clean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18F1E7-8E25-478A-EBFF-7D4E5AD8FD9C}"/>
              </a:ext>
            </a:extLst>
          </p:cNvPr>
          <p:cNvSpPr txBox="1">
            <a:spLocks/>
          </p:cNvSpPr>
          <p:nvPr/>
        </p:nvSpPr>
        <p:spPr>
          <a:xfrm>
            <a:off x="1222125" y="2886053"/>
            <a:ext cx="8501181" cy="216233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10000"/>
              </a:lnSpc>
              <a:spcBef>
                <a:spcPts val="1900"/>
              </a:spcBef>
              <a:buNone/>
              <a:defRPr/>
            </a:pPr>
            <a:r>
              <a:rPr lang="en-US" sz="2749" dirty="0">
                <a:solidFill>
                  <a:prstClr val="white"/>
                </a:solidFill>
              </a:rPr>
              <a:t>Clinical grade ingredients that work without the fluff. ASEA Performance is formulated with only functional and necessary ingredients. No additional colors, fillers, or preservatives.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948C3E-16DC-AD52-ECDF-F26432AF9590}"/>
              </a:ext>
            </a:extLst>
          </p:cNvPr>
          <p:cNvCxnSpPr>
            <a:cxnSpLocks/>
          </p:cNvCxnSpPr>
          <p:nvPr/>
        </p:nvCxnSpPr>
        <p:spPr>
          <a:xfrm>
            <a:off x="959995" y="3017574"/>
            <a:ext cx="0" cy="194051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E057C61F-842B-587A-7D93-038383479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4933" y="5934807"/>
            <a:ext cx="630781" cy="5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C5E8A-C63C-9AB5-13CD-6AC89F8BA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ag of energy on a black background&#10;&#10;AI-generated content may be incorrect.">
            <a:extLst>
              <a:ext uri="{FF2B5EF4-FFF2-40B4-BE49-F238E27FC236}">
                <a16:creationId xmlns:a16="http://schemas.microsoft.com/office/drawing/2014/main" id="{C07D1CFE-8A6F-09DA-B969-56E254A7A5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8760" y="328044"/>
            <a:ext cx="6565159" cy="6565159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2AA771E-558C-3C1E-4C3B-15B55098AF44}"/>
              </a:ext>
            </a:extLst>
          </p:cNvPr>
          <p:cNvSpPr txBox="1">
            <a:spLocks/>
          </p:cNvSpPr>
          <p:nvPr/>
        </p:nvSpPr>
        <p:spPr>
          <a:xfrm>
            <a:off x="914281" y="763871"/>
            <a:ext cx="7775680" cy="62691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spcBef>
                <a:spcPts val="1000"/>
              </a:spcBef>
              <a:buNone/>
              <a:defRPr/>
            </a:pPr>
            <a:r>
              <a:rPr lang="en-US" sz="4249" b="1" dirty="0">
                <a:solidFill>
                  <a:prstClr val="black"/>
                </a:solidFill>
              </a:rPr>
              <a:t>Energy </a:t>
            </a:r>
            <a:r>
              <a:rPr lang="en-US" sz="3999" b="1" dirty="0">
                <a:solidFill>
                  <a:prstClr val="black"/>
                </a:solidFill>
              </a:rPr>
              <a:t>: </a:t>
            </a:r>
            <a:r>
              <a:rPr lang="en-US" sz="3999" dirty="0">
                <a:solidFill>
                  <a:prstClr val="black"/>
                </a:solidFill>
              </a:rPr>
              <a:t>Key Ingredients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B5082F-CB31-7EBC-C9C0-7A16B3839E7F}"/>
              </a:ext>
            </a:extLst>
          </p:cNvPr>
          <p:cNvSpPr txBox="1">
            <a:spLocks/>
          </p:cNvSpPr>
          <p:nvPr/>
        </p:nvSpPr>
        <p:spPr>
          <a:xfrm>
            <a:off x="4190468" y="1897876"/>
            <a:ext cx="2740146" cy="4753963"/>
          </a:xfrm>
          <a:prstGeom prst="rect">
            <a:avLst/>
          </a:prstGeom>
          <a:ln>
            <a:noFill/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L-Theanine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Panax Ginseng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Vitamin B3 (Niacinamide)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Vitamin B6 (Pyridoxine)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Vitamin B12 (</a:t>
            </a:r>
            <a:r>
              <a:rPr lang="en-US" sz="1400" dirty="0" err="1">
                <a:solidFill>
                  <a:prstClr val="black"/>
                </a:solidFill>
              </a:rPr>
              <a:t>Methylcobalamin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Peak ATP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Acetyl-L Carnitine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Beta-Alanine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Beet Root Extract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Agmatine Sulfate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Guarana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Caffeine (from Green Tea)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B9021E-769A-CE10-EB55-B363E125C36A}"/>
              </a:ext>
            </a:extLst>
          </p:cNvPr>
          <p:cNvGrpSpPr/>
          <p:nvPr/>
        </p:nvGrpSpPr>
        <p:grpSpPr>
          <a:xfrm>
            <a:off x="9381499" y="3664185"/>
            <a:ext cx="2094924" cy="628482"/>
            <a:chOff x="18765441" y="7328431"/>
            <a:chExt cx="4190393" cy="125712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1B4BCF9-1F46-3BF9-1851-A57A4A58B56B}"/>
                </a:ext>
              </a:extLst>
            </p:cNvPr>
            <p:cNvSpPr txBox="1"/>
            <p:nvPr/>
          </p:nvSpPr>
          <p:spPr>
            <a:xfrm>
              <a:off x="18842931" y="7509670"/>
              <a:ext cx="3517231" cy="9850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228554">
                <a:defRPr/>
              </a:pPr>
              <a:r>
                <a:rPr lang="en-US" sz="13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Athletic Performance and Endurance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FD4C41-B40C-04EC-FCBD-7682E1662F0C}"/>
                </a:ext>
              </a:extLst>
            </p:cNvPr>
            <p:cNvSpPr/>
            <p:nvPr/>
          </p:nvSpPr>
          <p:spPr>
            <a:xfrm>
              <a:off x="18765441" y="7328431"/>
              <a:ext cx="4190393" cy="125712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BDDE23-8D23-BAF8-B5FA-96427D581903}"/>
              </a:ext>
            </a:extLst>
          </p:cNvPr>
          <p:cNvGrpSpPr/>
          <p:nvPr/>
        </p:nvGrpSpPr>
        <p:grpSpPr>
          <a:xfrm>
            <a:off x="9381499" y="4751886"/>
            <a:ext cx="2094924" cy="476991"/>
            <a:chOff x="18765441" y="9504116"/>
            <a:chExt cx="4190393" cy="95410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5D01DF1-C27A-183F-1C9A-902CDD335C67}"/>
                </a:ext>
              </a:extLst>
            </p:cNvPr>
            <p:cNvSpPr txBox="1"/>
            <p:nvPr/>
          </p:nvSpPr>
          <p:spPr>
            <a:xfrm>
              <a:off x="18842931" y="9717344"/>
              <a:ext cx="4060058" cy="5848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228554">
                <a:defRPr/>
              </a:pPr>
              <a:r>
                <a:rPr lang="en-US" sz="13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Sustained Energy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9126D3-9955-E47B-DC51-1337A8E223AF}"/>
                </a:ext>
              </a:extLst>
            </p:cNvPr>
            <p:cNvSpPr/>
            <p:nvPr/>
          </p:nvSpPr>
          <p:spPr>
            <a:xfrm>
              <a:off x="18765441" y="9504116"/>
              <a:ext cx="4190393" cy="9541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90954F-8C56-8DB2-3C0A-E076D44AF7A4}"/>
              </a:ext>
            </a:extLst>
          </p:cNvPr>
          <p:cNvGrpSpPr/>
          <p:nvPr/>
        </p:nvGrpSpPr>
        <p:grpSpPr>
          <a:xfrm>
            <a:off x="9381499" y="1689571"/>
            <a:ext cx="2094924" cy="685297"/>
            <a:chOff x="18765441" y="3378689"/>
            <a:chExt cx="4190393" cy="137077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0E0F6C8-CAEA-DF91-49C4-70B6A4D6C666}"/>
                </a:ext>
              </a:extLst>
            </p:cNvPr>
            <p:cNvSpPr txBox="1"/>
            <p:nvPr/>
          </p:nvSpPr>
          <p:spPr>
            <a:xfrm>
              <a:off x="18842931" y="3632890"/>
              <a:ext cx="3735498" cy="9850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228554">
                <a:defRPr/>
              </a:pPr>
              <a:r>
                <a:rPr lang="en-US" sz="13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Mental Clarity and Reduced Anxiety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B4C8261-164B-0909-8275-7036FF880B2C}"/>
                </a:ext>
              </a:extLst>
            </p:cNvPr>
            <p:cNvSpPr/>
            <p:nvPr/>
          </p:nvSpPr>
          <p:spPr>
            <a:xfrm>
              <a:off x="18765441" y="3378689"/>
              <a:ext cx="4190393" cy="13707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650606-BB96-FC85-1989-5D005D1AFDC0}"/>
              </a:ext>
            </a:extLst>
          </p:cNvPr>
          <p:cNvGrpSpPr/>
          <p:nvPr/>
        </p:nvGrpSpPr>
        <p:grpSpPr>
          <a:xfrm>
            <a:off x="9387660" y="2543538"/>
            <a:ext cx="2094924" cy="945612"/>
            <a:chOff x="18765441" y="5086845"/>
            <a:chExt cx="4190393" cy="189147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E3DE0E0-4D55-FCA1-82AE-9D98A9DD468C}"/>
                </a:ext>
              </a:extLst>
            </p:cNvPr>
            <p:cNvSpPr txBox="1"/>
            <p:nvPr/>
          </p:nvSpPr>
          <p:spPr>
            <a:xfrm>
              <a:off x="18842931" y="5415072"/>
              <a:ext cx="4112903" cy="13851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228554">
                <a:defRPr/>
              </a:pPr>
              <a:r>
                <a:rPr lang="en-US" sz="13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Muscle Growth, Recovery,</a:t>
              </a:r>
            </a:p>
            <a:p>
              <a:pPr defTabSz="228554">
                <a:defRPr/>
              </a:pPr>
              <a:r>
                <a:rPr lang="en-US" sz="13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Cellular Energy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7E9EFE4-6E3E-7117-34BB-6A5DBD7058AC}"/>
                </a:ext>
              </a:extLst>
            </p:cNvPr>
            <p:cNvSpPr/>
            <p:nvPr/>
          </p:nvSpPr>
          <p:spPr>
            <a:xfrm>
              <a:off x="18765441" y="5086845"/>
              <a:ext cx="4190393" cy="189147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BE90ED8-08F4-F4A1-EED5-D60E699C9AE3}"/>
              </a:ext>
            </a:extLst>
          </p:cNvPr>
          <p:cNvCxnSpPr>
            <a:cxnSpLocks/>
          </p:cNvCxnSpPr>
          <p:nvPr/>
        </p:nvCxnSpPr>
        <p:spPr>
          <a:xfrm>
            <a:off x="5196374" y="2034604"/>
            <a:ext cx="4120576" cy="0"/>
          </a:xfrm>
          <a:prstGeom prst="straightConnector1">
            <a:avLst/>
          </a:prstGeom>
          <a:ln w="38100">
            <a:solidFill>
              <a:srgbClr val="FAAF5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7312C2F-5E21-420D-E19F-23E084738E79}"/>
              </a:ext>
            </a:extLst>
          </p:cNvPr>
          <p:cNvGrpSpPr/>
          <p:nvPr/>
        </p:nvGrpSpPr>
        <p:grpSpPr>
          <a:xfrm>
            <a:off x="4969666" y="4910553"/>
            <a:ext cx="4346675" cy="867084"/>
            <a:chOff x="9940625" y="9821492"/>
            <a:chExt cx="8694481" cy="1734393"/>
          </a:xfrm>
        </p:grpSpPr>
        <p:cxnSp>
          <p:nvCxnSpPr>
            <p:cNvPr id="81" name="Elbow Connector 80">
              <a:extLst>
                <a:ext uri="{FF2B5EF4-FFF2-40B4-BE49-F238E27FC236}">
                  <a16:creationId xmlns:a16="http://schemas.microsoft.com/office/drawing/2014/main" id="{D42D8A84-308B-A38E-BE5D-10C23ED7EF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91948" y="10209935"/>
              <a:ext cx="5943158" cy="1345950"/>
            </a:xfrm>
            <a:prstGeom prst="bentConnector3">
              <a:avLst>
                <a:gd name="adj1" fmla="val 75941"/>
              </a:avLst>
            </a:prstGeom>
            <a:ln w="38100">
              <a:solidFill>
                <a:srgbClr val="FAAF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83">
              <a:extLst>
                <a:ext uri="{FF2B5EF4-FFF2-40B4-BE49-F238E27FC236}">
                  <a16:creationId xmlns:a16="http://schemas.microsoft.com/office/drawing/2014/main" id="{A1C6D39E-0A3B-1BA5-F539-338815F447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0625" y="9821492"/>
              <a:ext cx="8694481" cy="1072278"/>
            </a:xfrm>
            <a:prstGeom prst="bentConnector3">
              <a:avLst>
                <a:gd name="adj1" fmla="val 78738"/>
              </a:avLst>
            </a:prstGeom>
            <a:ln w="38100">
              <a:solidFill>
                <a:srgbClr val="FAAF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517E2FB-4302-6C83-C142-5C653065F39E}"/>
              </a:ext>
            </a:extLst>
          </p:cNvPr>
          <p:cNvGrpSpPr/>
          <p:nvPr/>
        </p:nvGrpSpPr>
        <p:grpSpPr>
          <a:xfrm>
            <a:off x="5048534" y="2384029"/>
            <a:ext cx="4267806" cy="2374829"/>
            <a:chOff x="10098382" y="4767787"/>
            <a:chExt cx="8536724" cy="4750276"/>
          </a:xfrm>
        </p:grpSpPr>
        <p:cxnSp>
          <p:nvCxnSpPr>
            <p:cNvPr id="62" name="Elbow Connector 61">
              <a:extLst>
                <a:ext uri="{FF2B5EF4-FFF2-40B4-BE49-F238E27FC236}">
                  <a16:creationId xmlns:a16="http://schemas.microsoft.com/office/drawing/2014/main" id="{A5184354-2010-0776-FF86-B7DA79212AAE}"/>
                </a:ext>
              </a:extLst>
            </p:cNvPr>
            <p:cNvCxnSpPr>
              <a:cxnSpLocks/>
            </p:cNvCxnSpPr>
            <p:nvPr/>
          </p:nvCxnSpPr>
          <p:spPr>
            <a:xfrm>
              <a:off x="10994806" y="4767787"/>
              <a:ext cx="7640300" cy="2713371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AAF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Elbow Connector 129">
              <a:extLst>
                <a:ext uri="{FF2B5EF4-FFF2-40B4-BE49-F238E27FC236}">
                  <a16:creationId xmlns:a16="http://schemas.microsoft.com/office/drawing/2014/main" id="{BF141782-A634-7F40-FEA6-10AF9C2D3E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11366" y="8164993"/>
              <a:ext cx="8023740" cy="692177"/>
            </a:xfrm>
            <a:prstGeom prst="bentConnector3">
              <a:avLst>
                <a:gd name="adj1" fmla="val 45202"/>
              </a:avLst>
            </a:prstGeom>
            <a:ln w="38100">
              <a:solidFill>
                <a:srgbClr val="FAAF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Elbow Connector 131">
              <a:extLst>
                <a:ext uri="{FF2B5EF4-FFF2-40B4-BE49-F238E27FC236}">
                  <a16:creationId xmlns:a16="http://schemas.microsoft.com/office/drawing/2014/main" id="{53A4CC75-0CDF-233C-B19E-410AE571F9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56290" y="8508086"/>
              <a:ext cx="7278816" cy="1009977"/>
            </a:xfrm>
            <a:prstGeom prst="bentConnector3">
              <a:avLst>
                <a:gd name="adj1" fmla="val 74979"/>
              </a:avLst>
            </a:prstGeom>
            <a:ln w="38100">
              <a:solidFill>
                <a:srgbClr val="FAAF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3A2DFB72-0B5A-084A-EBBD-3FC530EFB85C}"/>
                </a:ext>
              </a:extLst>
            </p:cNvPr>
            <p:cNvCxnSpPr>
              <a:cxnSpLocks/>
            </p:cNvCxnSpPr>
            <p:nvPr/>
          </p:nvCxnSpPr>
          <p:spPr>
            <a:xfrm>
              <a:off x="10098382" y="7451437"/>
              <a:ext cx="8536724" cy="369169"/>
            </a:xfrm>
            <a:prstGeom prst="bentConnector3">
              <a:avLst>
                <a:gd name="adj1" fmla="val 48497"/>
              </a:avLst>
            </a:prstGeom>
            <a:ln w="38100">
              <a:solidFill>
                <a:srgbClr val="FAAF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23E782E4-68AF-BCEB-E59D-0299D760D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4933" y="5934807"/>
            <a:ext cx="630781" cy="55898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9FAFA51-D531-556E-3FA5-E48CCF500C4D}"/>
              </a:ext>
            </a:extLst>
          </p:cNvPr>
          <p:cNvGrpSpPr/>
          <p:nvPr/>
        </p:nvGrpSpPr>
        <p:grpSpPr>
          <a:xfrm>
            <a:off x="5496078" y="2384029"/>
            <a:ext cx="3821065" cy="2720720"/>
            <a:chOff x="10993586" y="4767787"/>
            <a:chExt cx="7643126" cy="5442148"/>
          </a:xfrm>
        </p:grpSpPr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FC7A0DD1-C8A4-D907-968F-50095536685D}"/>
                </a:ext>
              </a:extLst>
            </p:cNvPr>
            <p:cNvCxnSpPr>
              <a:cxnSpLocks/>
            </p:cNvCxnSpPr>
            <p:nvPr/>
          </p:nvCxnSpPr>
          <p:spPr>
            <a:xfrm>
              <a:off x="10993586" y="4767787"/>
              <a:ext cx="7642740" cy="777724"/>
            </a:xfrm>
            <a:prstGeom prst="bentConnector3">
              <a:avLst>
                <a:gd name="adj1" fmla="val 65164"/>
              </a:avLst>
            </a:prstGeom>
            <a:ln w="38100">
              <a:solidFill>
                <a:srgbClr val="FAAF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CD706CAB-136F-A0A7-CBC1-C234E2DFCA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78056" y="5881927"/>
              <a:ext cx="6358270" cy="267598"/>
            </a:xfrm>
            <a:prstGeom prst="bentConnector3">
              <a:avLst>
                <a:gd name="adj1" fmla="val 48651"/>
              </a:avLst>
            </a:prstGeom>
            <a:ln w="38100">
              <a:solidFill>
                <a:srgbClr val="FAAF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Elbow Connector 116">
              <a:extLst>
                <a:ext uri="{FF2B5EF4-FFF2-40B4-BE49-F238E27FC236}">
                  <a16:creationId xmlns:a16="http://schemas.microsoft.com/office/drawing/2014/main" id="{44259F6F-4977-5C91-F5A1-A0C30818A4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56290" y="6216723"/>
              <a:ext cx="7280036" cy="1948270"/>
            </a:xfrm>
            <a:prstGeom prst="bentConnector3">
              <a:avLst>
                <a:gd name="adj1" fmla="val 63729"/>
              </a:avLst>
            </a:prstGeom>
            <a:ln w="38100">
              <a:solidFill>
                <a:srgbClr val="FAAF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Elbow Connector 119">
              <a:extLst>
                <a:ext uri="{FF2B5EF4-FFF2-40B4-BE49-F238E27FC236}">
                  <a16:creationId xmlns:a16="http://schemas.microsoft.com/office/drawing/2014/main" id="{C79B8045-04DD-5A01-2C54-8D685BF93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91330" y="5206809"/>
              <a:ext cx="6044996" cy="243775"/>
            </a:xfrm>
            <a:prstGeom prst="bentConnector3">
              <a:avLst>
                <a:gd name="adj1" fmla="val 46071"/>
              </a:avLst>
            </a:prstGeom>
            <a:ln w="38100">
              <a:solidFill>
                <a:srgbClr val="FAAF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Elbow Connector 138">
              <a:extLst>
                <a:ext uri="{FF2B5EF4-FFF2-40B4-BE49-F238E27FC236}">
                  <a16:creationId xmlns:a16="http://schemas.microsoft.com/office/drawing/2014/main" id="{5337AC9D-23C8-11B7-660E-9D8E4851D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84527" y="6524786"/>
              <a:ext cx="7352185" cy="3685149"/>
            </a:xfrm>
            <a:prstGeom prst="bentConnector3">
              <a:avLst>
                <a:gd name="adj1" fmla="val 55481"/>
              </a:avLst>
            </a:prstGeom>
            <a:ln w="38100">
              <a:solidFill>
                <a:srgbClr val="FAAF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AA1D70A-C7BB-6C11-4FA6-5D26DC9DF369}"/>
                </a:ext>
              </a:extLst>
            </p:cNvPr>
            <p:cNvCxnSpPr>
              <a:cxnSpLocks/>
            </p:cNvCxnSpPr>
            <p:nvPr/>
          </p:nvCxnSpPr>
          <p:spPr>
            <a:xfrm>
              <a:off x="13491411" y="6858000"/>
              <a:ext cx="5144915" cy="0"/>
            </a:xfrm>
            <a:prstGeom prst="straightConnector1">
              <a:avLst/>
            </a:prstGeom>
            <a:ln w="38100">
              <a:solidFill>
                <a:srgbClr val="FAAF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0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C5E8A-C63C-9AB5-13CD-6AC89F8BA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07D1CFE-8A6F-09DA-B969-56E254A7A5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-1238760" y="328044"/>
            <a:ext cx="6565159" cy="6565159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2AA771E-558C-3C1E-4C3B-15B55098AF44}"/>
              </a:ext>
            </a:extLst>
          </p:cNvPr>
          <p:cNvSpPr txBox="1">
            <a:spLocks/>
          </p:cNvSpPr>
          <p:nvPr/>
        </p:nvSpPr>
        <p:spPr>
          <a:xfrm>
            <a:off x="914281" y="763871"/>
            <a:ext cx="7775680" cy="62691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spcBef>
                <a:spcPts val="1000"/>
              </a:spcBef>
              <a:buNone/>
              <a:defRPr/>
            </a:pPr>
            <a:r>
              <a:rPr lang="en-US" sz="4249" b="1" dirty="0">
                <a:solidFill>
                  <a:prstClr val="black"/>
                </a:solidFill>
              </a:rPr>
              <a:t>Mind </a:t>
            </a:r>
            <a:r>
              <a:rPr lang="en-US" sz="3999" b="1" dirty="0">
                <a:solidFill>
                  <a:prstClr val="black"/>
                </a:solidFill>
              </a:rPr>
              <a:t>: </a:t>
            </a:r>
            <a:r>
              <a:rPr lang="en-US" sz="3999" dirty="0">
                <a:solidFill>
                  <a:prstClr val="black"/>
                </a:solidFill>
              </a:rPr>
              <a:t>Key Ingredients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FD650-9FFA-6A06-9953-9CE62F0A53E5}"/>
              </a:ext>
            </a:extLst>
          </p:cNvPr>
          <p:cNvSpPr txBox="1">
            <a:spLocks/>
          </p:cNvSpPr>
          <p:nvPr/>
        </p:nvSpPr>
        <p:spPr>
          <a:xfrm>
            <a:off x="4190468" y="2235899"/>
            <a:ext cx="2740146" cy="2831668"/>
          </a:xfrm>
          <a:prstGeom prst="rect">
            <a:avLst/>
          </a:prstGeom>
          <a:ln>
            <a:noFill/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Alpha-GPC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Lions Mane (30% B-Glucans)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Huperzine A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Choline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Nicotinamide Riboside (NR)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Phosphatidylserine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Zinc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Caffeine (from Green Tea)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A0E4A7-FA42-81DD-59EE-E7BB2AD564BD}"/>
              </a:ext>
            </a:extLst>
          </p:cNvPr>
          <p:cNvGrpSpPr/>
          <p:nvPr/>
        </p:nvGrpSpPr>
        <p:grpSpPr>
          <a:xfrm>
            <a:off x="9381499" y="3483384"/>
            <a:ext cx="2094924" cy="844725"/>
            <a:chOff x="18765441" y="6966783"/>
            <a:chExt cx="4190393" cy="168967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1771F1-EC98-32F5-85C4-FA479320520F}"/>
                </a:ext>
              </a:extLst>
            </p:cNvPr>
            <p:cNvSpPr txBox="1"/>
            <p:nvPr/>
          </p:nvSpPr>
          <p:spPr>
            <a:xfrm>
              <a:off x="18842931" y="7271279"/>
              <a:ext cx="4060058" cy="13851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228554">
                <a:defRPr/>
              </a:pPr>
              <a:r>
                <a:rPr lang="en-US" sz="13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Neuroprotection and Long-Term Brain Health</a:t>
              </a:r>
            </a:p>
            <a:p>
              <a:pPr defTabSz="228554">
                <a:defRPr/>
              </a:pPr>
              <a:endParaRPr lang="en-US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9417720-1418-ACF8-46FA-7BBBB7B39E2B}"/>
                </a:ext>
              </a:extLst>
            </p:cNvPr>
            <p:cNvSpPr/>
            <p:nvPr/>
          </p:nvSpPr>
          <p:spPr>
            <a:xfrm>
              <a:off x="18765441" y="6966783"/>
              <a:ext cx="4190393" cy="156162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8C0A4D-DC6C-412D-CB55-2379FC45EA95}"/>
              </a:ext>
            </a:extLst>
          </p:cNvPr>
          <p:cNvGrpSpPr/>
          <p:nvPr/>
        </p:nvGrpSpPr>
        <p:grpSpPr>
          <a:xfrm>
            <a:off x="9381499" y="4723316"/>
            <a:ext cx="2094924" cy="604758"/>
            <a:chOff x="18765441" y="9446964"/>
            <a:chExt cx="4190393" cy="120967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82CDB36-3E37-90A5-BB6F-727CDC76E5F1}"/>
                </a:ext>
              </a:extLst>
            </p:cNvPr>
            <p:cNvSpPr txBox="1"/>
            <p:nvPr/>
          </p:nvSpPr>
          <p:spPr>
            <a:xfrm>
              <a:off x="18842931" y="9671623"/>
              <a:ext cx="4060058" cy="985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228554">
                <a:defRPr/>
              </a:pPr>
              <a:r>
                <a:rPr lang="en-US" sz="13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Mental Energy and Focus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7D6AA57-715B-2436-29A2-3FF3C57BD13C}"/>
                </a:ext>
              </a:extLst>
            </p:cNvPr>
            <p:cNvSpPr/>
            <p:nvPr/>
          </p:nvSpPr>
          <p:spPr>
            <a:xfrm>
              <a:off x="18765441" y="9446964"/>
              <a:ext cx="4190393" cy="9541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1DCBA3-3C25-CA1D-422D-7416F9F4F23A}"/>
              </a:ext>
            </a:extLst>
          </p:cNvPr>
          <p:cNvGrpSpPr/>
          <p:nvPr/>
        </p:nvGrpSpPr>
        <p:grpSpPr>
          <a:xfrm>
            <a:off x="4651605" y="2715986"/>
            <a:ext cx="4665345" cy="1704509"/>
            <a:chOff x="9304421" y="5431787"/>
            <a:chExt cx="9331905" cy="3409461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D8D1179-C46E-9FAC-66B0-C5FEEB1B75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15900" y="7456145"/>
              <a:ext cx="5720426" cy="1928"/>
            </a:xfrm>
            <a:prstGeom prst="straightConnector1">
              <a:avLst/>
            </a:prstGeom>
            <a:ln w="38100">
              <a:solidFill>
                <a:srgbClr val="E24052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lbow Connector 59">
              <a:extLst>
                <a:ext uri="{FF2B5EF4-FFF2-40B4-BE49-F238E27FC236}">
                  <a16:creationId xmlns:a16="http://schemas.microsoft.com/office/drawing/2014/main" id="{DC66AFDB-35ED-30FE-6DA1-2340444C126B}"/>
                </a:ext>
              </a:extLst>
            </p:cNvPr>
            <p:cNvCxnSpPr>
              <a:cxnSpLocks/>
            </p:cNvCxnSpPr>
            <p:nvPr/>
          </p:nvCxnSpPr>
          <p:spPr>
            <a:xfrm>
              <a:off x="13226571" y="5431787"/>
              <a:ext cx="5408535" cy="2459824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E24052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C697D126-2647-2D51-BD93-42FD2E0E51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4421" y="8321832"/>
              <a:ext cx="9330685" cy="519416"/>
            </a:xfrm>
            <a:prstGeom prst="bentConnector3">
              <a:avLst>
                <a:gd name="adj1" fmla="val 71147"/>
              </a:avLst>
            </a:prstGeom>
            <a:ln w="38100">
              <a:solidFill>
                <a:srgbClr val="E24052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B59B0-A1DC-C4D2-4028-016D0A399BA6}"/>
              </a:ext>
            </a:extLst>
          </p:cNvPr>
          <p:cNvGrpSpPr/>
          <p:nvPr/>
        </p:nvGrpSpPr>
        <p:grpSpPr>
          <a:xfrm>
            <a:off x="6342824" y="3728997"/>
            <a:ext cx="2973516" cy="1338570"/>
            <a:chOff x="12687300" y="7458073"/>
            <a:chExt cx="5947806" cy="2677488"/>
          </a:xfrm>
        </p:grpSpPr>
        <p:cxnSp>
          <p:nvCxnSpPr>
            <p:cNvPr id="57" name="Elbow Connector 56">
              <a:extLst>
                <a:ext uri="{FF2B5EF4-FFF2-40B4-BE49-F238E27FC236}">
                  <a16:creationId xmlns:a16="http://schemas.microsoft.com/office/drawing/2014/main" id="{8FC411AB-0188-9EAA-5456-0A586FF5F9D2}"/>
                </a:ext>
              </a:extLst>
            </p:cNvPr>
            <p:cNvCxnSpPr>
              <a:cxnSpLocks/>
            </p:cNvCxnSpPr>
            <p:nvPr/>
          </p:nvCxnSpPr>
          <p:spPr>
            <a:xfrm>
              <a:off x="12915900" y="7458073"/>
              <a:ext cx="5719206" cy="2213597"/>
            </a:xfrm>
            <a:prstGeom prst="bentConnector3">
              <a:avLst>
                <a:gd name="adj1" fmla="val 73232"/>
              </a:avLst>
            </a:prstGeom>
            <a:ln w="38100">
              <a:solidFill>
                <a:srgbClr val="E24052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lbow Connector 61">
              <a:extLst>
                <a:ext uri="{FF2B5EF4-FFF2-40B4-BE49-F238E27FC236}">
                  <a16:creationId xmlns:a16="http://schemas.microsoft.com/office/drawing/2014/main" id="{7E7F631B-08CE-EA28-C199-C60D2947CC58}"/>
                </a:ext>
              </a:extLst>
            </p:cNvPr>
            <p:cNvCxnSpPr>
              <a:cxnSpLocks/>
            </p:cNvCxnSpPr>
            <p:nvPr/>
          </p:nvCxnSpPr>
          <p:spPr>
            <a:xfrm>
              <a:off x="12687300" y="9515473"/>
              <a:ext cx="5947806" cy="620088"/>
            </a:xfrm>
            <a:prstGeom prst="bentConnector3">
              <a:avLst>
                <a:gd name="adj1" fmla="val 66335"/>
              </a:avLst>
            </a:prstGeom>
            <a:ln w="38100">
              <a:solidFill>
                <a:srgbClr val="E24052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CF59F6-844F-C63D-D546-CD8F26C404EF}"/>
              </a:ext>
            </a:extLst>
          </p:cNvPr>
          <p:cNvGrpSpPr/>
          <p:nvPr/>
        </p:nvGrpSpPr>
        <p:grpSpPr>
          <a:xfrm>
            <a:off x="4878547" y="2357374"/>
            <a:ext cx="4438404" cy="1728764"/>
            <a:chOff x="9758363" y="4714470"/>
            <a:chExt cx="8877963" cy="3457978"/>
          </a:xfrm>
        </p:grpSpPr>
        <p:cxnSp>
          <p:nvCxnSpPr>
            <p:cNvPr id="55" name="Elbow Connector 54">
              <a:extLst>
                <a:ext uri="{FF2B5EF4-FFF2-40B4-BE49-F238E27FC236}">
                  <a16:creationId xmlns:a16="http://schemas.microsoft.com/office/drawing/2014/main" id="{2CADA4E8-D2F0-74C8-F409-E6A9016188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2738" y="5515303"/>
              <a:ext cx="8162368" cy="597817"/>
            </a:xfrm>
            <a:prstGeom prst="bentConnector3">
              <a:avLst>
                <a:gd name="adj1" fmla="val 75031"/>
              </a:avLst>
            </a:prstGeom>
            <a:ln w="38100">
              <a:solidFill>
                <a:srgbClr val="E24052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>
              <a:extLst>
                <a:ext uri="{FF2B5EF4-FFF2-40B4-BE49-F238E27FC236}">
                  <a16:creationId xmlns:a16="http://schemas.microsoft.com/office/drawing/2014/main" id="{666F7060-97FA-BBD8-5DE2-D6B5B6F68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58363" y="5096375"/>
              <a:ext cx="8876743" cy="1704473"/>
            </a:xfrm>
            <a:prstGeom prst="bentConnector3">
              <a:avLst>
                <a:gd name="adj1" fmla="val 50966"/>
              </a:avLst>
            </a:prstGeom>
            <a:ln w="38100">
              <a:solidFill>
                <a:srgbClr val="E24052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>
              <a:extLst>
                <a:ext uri="{FF2B5EF4-FFF2-40B4-BE49-F238E27FC236}">
                  <a16:creationId xmlns:a16="http://schemas.microsoft.com/office/drawing/2014/main" id="{88C5D018-A168-E960-1306-6442957154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87163" y="5920880"/>
              <a:ext cx="7047943" cy="2251568"/>
            </a:xfrm>
            <a:prstGeom prst="bentConnector3">
              <a:avLst>
                <a:gd name="adj1" fmla="val 49190"/>
              </a:avLst>
            </a:prstGeom>
            <a:ln w="38100">
              <a:solidFill>
                <a:srgbClr val="E24052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5D324FD3-BBF6-641C-6C44-4B3081FC3FB2}"/>
                </a:ext>
              </a:extLst>
            </p:cNvPr>
            <p:cNvCxnSpPr>
              <a:cxnSpLocks/>
            </p:cNvCxnSpPr>
            <p:nvPr/>
          </p:nvCxnSpPr>
          <p:spPr>
            <a:xfrm>
              <a:off x="10372725" y="4714470"/>
              <a:ext cx="8263601" cy="0"/>
            </a:xfrm>
            <a:prstGeom prst="straightConnector1">
              <a:avLst/>
            </a:prstGeom>
            <a:ln w="38100">
              <a:solidFill>
                <a:srgbClr val="E24052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FB4FDD-25F0-8F0C-D958-F6A0D416BCD3}"/>
              </a:ext>
            </a:extLst>
          </p:cNvPr>
          <p:cNvGrpSpPr/>
          <p:nvPr/>
        </p:nvGrpSpPr>
        <p:grpSpPr>
          <a:xfrm>
            <a:off x="9381499" y="2261049"/>
            <a:ext cx="2094924" cy="783511"/>
            <a:chOff x="18765441" y="4521793"/>
            <a:chExt cx="4190393" cy="156722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748E9C-6511-C137-1E4B-ECC609B4D065}"/>
                </a:ext>
              </a:extLst>
            </p:cNvPr>
            <p:cNvSpPr txBox="1"/>
            <p:nvPr/>
          </p:nvSpPr>
          <p:spPr>
            <a:xfrm>
              <a:off x="18842931" y="5069464"/>
              <a:ext cx="4112903" cy="5848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228554">
                <a:defRPr/>
              </a:pPr>
              <a:r>
                <a:rPr lang="en-US" sz="13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Cognitive Performance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ABEF6B-9687-0BE1-79A0-9F36C83DC89D}"/>
                </a:ext>
              </a:extLst>
            </p:cNvPr>
            <p:cNvSpPr/>
            <p:nvPr/>
          </p:nvSpPr>
          <p:spPr>
            <a:xfrm>
              <a:off x="18765441" y="4521793"/>
              <a:ext cx="4190393" cy="15672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8D67505D-A369-502D-606A-2EE37F68B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4933" y="5934807"/>
            <a:ext cx="630781" cy="5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C5E8A-C63C-9AB5-13CD-6AC89F8BA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07D1CFE-8A6F-09DA-B969-56E254A7A5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-1238760" y="328044"/>
            <a:ext cx="6565159" cy="6565159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2AA771E-558C-3C1E-4C3B-15B55098AF44}"/>
              </a:ext>
            </a:extLst>
          </p:cNvPr>
          <p:cNvSpPr txBox="1">
            <a:spLocks/>
          </p:cNvSpPr>
          <p:nvPr/>
        </p:nvSpPr>
        <p:spPr>
          <a:xfrm>
            <a:off x="914281" y="763871"/>
            <a:ext cx="7775680" cy="62691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spcBef>
                <a:spcPts val="1000"/>
              </a:spcBef>
              <a:buNone/>
              <a:defRPr/>
            </a:pPr>
            <a:r>
              <a:rPr lang="en-US" sz="4249" b="1" dirty="0">
                <a:solidFill>
                  <a:prstClr val="black"/>
                </a:solidFill>
              </a:rPr>
              <a:t>Mood </a:t>
            </a:r>
            <a:r>
              <a:rPr lang="en-US" sz="3599" b="1" dirty="0">
                <a:solidFill>
                  <a:prstClr val="black"/>
                </a:solidFill>
              </a:rPr>
              <a:t>: </a:t>
            </a:r>
            <a:r>
              <a:rPr lang="en-US" sz="3999" dirty="0">
                <a:solidFill>
                  <a:prstClr val="black"/>
                </a:solidFill>
              </a:rPr>
              <a:t>Key Ingredients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0489A70-EA14-5A78-5ECE-7AF774A08256}"/>
              </a:ext>
            </a:extLst>
          </p:cNvPr>
          <p:cNvSpPr txBox="1">
            <a:spLocks/>
          </p:cNvSpPr>
          <p:nvPr/>
        </p:nvSpPr>
        <p:spPr>
          <a:xfrm>
            <a:off x="4190468" y="2393043"/>
            <a:ext cx="2703915" cy="2831668"/>
          </a:xfrm>
          <a:prstGeom prst="rect">
            <a:avLst/>
          </a:prstGeom>
          <a:ln>
            <a:noFill/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 err="1">
                <a:solidFill>
                  <a:prstClr val="black"/>
                </a:solidFill>
              </a:rPr>
              <a:t>Affron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200" i="1" dirty="0">
                <a:solidFill>
                  <a:prstClr val="black"/>
                </a:solidFill>
              </a:rPr>
              <a:t>(Branded Saffron Ingredient)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Ashwagandha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Rhodiola Rosea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L-Tyrosine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GABA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Vitamin B5</a:t>
            </a:r>
          </a:p>
          <a:p>
            <a:pPr marL="0" indent="0" defTabSz="914217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lang="en-US" sz="1400" dirty="0">
                <a:solidFill>
                  <a:prstClr val="black"/>
                </a:solidFill>
              </a:rPr>
              <a:t>5-HTP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DA8E79-76B6-4285-9F12-6F0399BB01E1}"/>
              </a:ext>
            </a:extLst>
          </p:cNvPr>
          <p:cNvGrpSpPr/>
          <p:nvPr/>
        </p:nvGrpSpPr>
        <p:grpSpPr>
          <a:xfrm>
            <a:off x="9381499" y="3640528"/>
            <a:ext cx="2094924" cy="780710"/>
            <a:chOff x="18765441" y="7281110"/>
            <a:chExt cx="4190393" cy="15616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1AB25E-FCB3-ECA1-A260-810BC6C47278}"/>
                </a:ext>
              </a:extLst>
            </p:cNvPr>
            <p:cNvSpPr txBox="1"/>
            <p:nvPr/>
          </p:nvSpPr>
          <p:spPr>
            <a:xfrm>
              <a:off x="18842931" y="7800612"/>
              <a:ext cx="4060058" cy="5848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228554">
                <a:defRPr/>
              </a:pPr>
              <a:r>
                <a:rPr lang="en-US" sz="13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Resilience to Stress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60098A-F6A3-1AD7-AA89-205C2009E170}"/>
                </a:ext>
              </a:extLst>
            </p:cNvPr>
            <p:cNvSpPr/>
            <p:nvPr/>
          </p:nvSpPr>
          <p:spPr>
            <a:xfrm>
              <a:off x="18765441" y="7281110"/>
              <a:ext cx="4190393" cy="156162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AC76D9-31C7-21ED-56A2-CE6C444F0563}"/>
              </a:ext>
            </a:extLst>
          </p:cNvPr>
          <p:cNvGrpSpPr/>
          <p:nvPr/>
        </p:nvGrpSpPr>
        <p:grpSpPr>
          <a:xfrm>
            <a:off x="9381499" y="4880457"/>
            <a:ext cx="2094924" cy="476991"/>
            <a:chOff x="18765441" y="9761291"/>
            <a:chExt cx="4190393" cy="95410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23A600-C510-9E53-C66C-2EC259808796}"/>
                </a:ext>
              </a:extLst>
            </p:cNvPr>
            <p:cNvSpPr txBox="1"/>
            <p:nvPr/>
          </p:nvSpPr>
          <p:spPr>
            <a:xfrm>
              <a:off x="18842931" y="10004999"/>
              <a:ext cx="4060058" cy="5848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228554">
                <a:defRPr/>
              </a:pPr>
              <a:r>
                <a:rPr lang="en-US" sz="13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Relaxation and Calm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2D235C-70D0-742E-FB82-EF7981A00C1F}"/>
                </a:ext>
              </a:extLst>
            </p:cNvPr>
            <p:cNvSpPr/>
            <p:nvPr/>
          </p:nvSpPr>
          <p:spPr>
            <a:xfrm>
              <a:off x="18765441" y="9761291"/>
              <a:ext cx="4190393" cy="9541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8CAFBA-D8FF-20EE-C30D-1E9066F8023A}"/>
              </a:ext>
            </a:extLst>
          </p:cNvPr>
          <p:cNvGrpSpPr/>
          <p:nvPr/>
        </p:nvGrpSpPr>
        <p:grpSpPr>
          <a:xfrm>
            <a:off x="9381499" y="2421938"/>
            <a:ext cx="2094924" cy="783511"/>
            <a:chOff x="18765441" y="4843614"/>
            <a:chExt cx="4190393" cy="156722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525870-4BF9-237B-2B0F-E6FA36DA12EF}"/>
                </a:ext>
              </a:extLst>
            </p:cNvPr>
            <p:cNvSpPr txBox="1"/>
            <p:nvPr/>
          </p:nvSpPr>
          <p:spPr>
            <a:xfrm>
              <a:off x="18842931" y="5192661"/>
              <a:ext cx="4112903" cy="9850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228554">
                <a:defRPr/>
              </a:pPr>
              <a:r>
                <a:rPr lang="en-US" sz="13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Mood and Emotional Regulation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A40C75-5577-076B-7847-7B082FBBB38C}"/>
                </a:ext>
              </a:extLst>
            </p:cNvPr>
            <p:cNvSpPr/>
            <p:nvPr/>
          </p:nvSpPr>
          <p:spPr>
            <a:xfrm>
              <a:off x="18765441" y="4843614"/>
              <a:ext cx="4190393" cy="15672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>
                <a:defRPr/>
              </a:pPr>
              <a:endParaRPr lang="en-US" sz="90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A5B0C9-5FF5-6FA7-D28E-E188489F482A}"/>
              </a:ext>
            </a:extLst>
          </p:cNvPr>
          <p:cNvGrpSpPr/>
          <p:nvPr/>
        </p:nvGrpSpPr>
        <p:grpSpPr>
          <a:xfrm>
            <a:off x="4757118" y="2537969"/>
            <a:ext cx="4559832" cy="2219596"/>
            <a:chOff x="9515475" y="5075705"/>
            <a:chExt cx="9120851" cy="443977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2E9AF0D-5720-D3C9-5545-BC915ECD42C4}"/>
                </a:ext>
              </a:extLst>
            </p:cNvPr>
            <p:cNvCxnSpPr>
              <a:cxnSpLocks/>
            </p:cNvCxnSpPr>
            <p:nvPr/>
          </p:nvCxnSpPr>
          <p:spPr>
            <a:xfrm>
              <a:off x="9515475" y="5075705"/>
              <a:ext cx="9120851" cy="0"/>
            </a:xfrm>
            <a:prstGeom prst="straightConnector1">
              <a:avLst/>
            </a:prstGeom>
            <a:ln w="38100">
              <a:solidFill>
                <a:srgbClr val="7CC8B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08765466-A965-4DBF-EA9E-48B96A2285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4418" y="5470239"/>
              <a:ext cx="7816482" cy="654027"/>
            </a:xfrm>
            <a:prstGeom prst="bentConnector3">
              <a:avLst>
                <a:gd name="adj1" fmla="val 34727"/>
              </a:avLst>
            </a:prstGeom>
            <a:ln w="38100">
              <a:solidFill>
                <a:srgbClr val="7CC8B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4E4B91AC-5162-0C55-1C3E-C248B410EA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6913" y="5843490"/>
              <a:ext cx="9043987" cy="3671985"/>
            </a:xfrm>
            <a:prstGeom prst="bentConnector3">
              <a:avLst>
                <a:gd name="adj1" fmla="val 56038"/>
              </a:avLst>
            </a:prstGeom>
            <a:ln w="38100">
              <a:solidFill>
                <a:srgbClr val="7CC8B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Elbow Connector 87">
              <a:extLst>
                <a:ext uri="{FF2B5EF4-FFF2-40B4-BE49-F238E27FC236}">
                  <a16:creationId xmlns:a16="http://schemas.microsoft.com/office/drawing/2014/main" id="{4515F561-D485-08F1-38E5-B5AB48F279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6293" y="6194626"/>
              <a:ext cx="7544607" cy="592497"/>
            </a:xfrm>
            <a:prstGeom prst="bentConnector3">
              <a:avLst>
                <a:gd name="adj1" fmla="val 80131"/>
              </a:avLst>
            </a:prstGeom>
            <a:ln w="38100">
              <a:solidFill>
                <a:srgbClr val="7CC8B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B875C7-D892-9484-155F-CE353AB1C5DC}"/>
              </a:ext>
            </a:extLst>
          </p:cNvPr>
          <p:cNvGrpSpPr/>
          <p:nvPr/>
        </p:nvGrpSpPr>
        <p:grpSpPr>
          <a:xfrm>
            <a:off x="5107457" y="3061806"/>
            <a:ext cx="4209188" cy="1333612"/>
            <a:chOff x="10216243" y="6123517"/>
            <a:chExt cx="8419473" cy="266757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B133087-B9C6-51F7-C029-353CE0D2C5C8}"/>
                </a:ext>
              </a:extLst>
            </p:cNvPr>
            <p:cNvCxnSpPr>
              <a:cxnSpLocks/>
            </p:cNvCxnSpPr>
            <p:nvPr/>
          </p:nvCxnSpPr>
          <p:spPr>
            <a:xfrm>
              <a:off x="10216243" y="7491526"/>
              <a:ext cx="8419473" cy="0"/>
            </a:xfrm>
            <a:prstGeom prst="straightConnector1">
              <a:avLst/>
            </a:prstGeom>
            <a:ln w="38100">
              <a:solidFill>
                <a:srgbClr val="7CC8B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8BDA6791-E10F-9ACF-7D9D-840CCA7399BC}"/>
                </a:ext>
              </a:extLst>
            </p:cNvPr>
            <p:cNvCxnSpPr>
              <a:cxnSpLocks/>
            </p:cNvCxnSpPr>
            <p:nvPr/>
          </p:nvCxnSpPr>
          <p:spPr>
            <a:xfrm>
              <a:off x="11086293" y="6784583"/>
              <a:ext cx="7544607" cy="1074177"/>
            </a:xfrm>
            <a:prstGeom prst="bentConnector3">
              <a:avLst>
                <a:gd name="adj1" fmla="val 56565"/>
              </a:avLst>
            </a:prstGeom>
            <a:ln w="38100">
              <a:solidFill>
                <a:srgbClr val="7CC8B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9B19C094-A8FC-8BAB-9FD5-E503B30A4C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6243" y="8267482"/>
              <a:ext cx="8418863" cy="523606"/>
            </a:xfrm>
            <a:prstGeom prst="bentConnector3">
              <a:avLst>
                <a:gd name="adj1" fmla="val 61031"/>
              </a:avLst>
            </a:prstGeom>
            <a:ln w="38100">
              <a:solidFill>
                <a:srgbClr val="7CC8B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64513FAC-BB5C-39F1-7CD9-DED0D4AC577B}"/>
                </a:ext>
              </a:extLst>
            </p:cNvPr>
            <p:cNvCxnSpPr>
              <a:cxnSpLocks/>
            </p:cNvCxnSpPr>
            <p:nvPr/>
          </p:nvCxnSpPr>
          <p:spPr>
            <a:xfrm>
              <a:off x="10815638" y="6123517"/>
              <a:ext cx="7819468" cy="2517015"/>
            </a:xfrm>
            <a:prstGeom prst="bentConnector3">
              <a:avLst>
                <a:gd name="adj1" fmla="val 69916"/>
              </a:avLst>
            </a:prstGeom>
            <a:ln w="38100">
              <a:solidFill>
                <a:srgbClr val="7CC8B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AEAD4D-C962-DCB1-A892-81A79CC907F6}"/>
              </a:ext>
            </a:extLst>
          </p:cNvPr>
          <p:cNvGrpSpPr/>
          <p:nvPr/>
        </p:nvGrpSpPr>
        <p:grpSpPr>
          <a:xfrm>
            <a:off x="4766413" y="3745303"/>
            <a:ext cx="4549927" cy="1458315"/>
            <a:chOff x="9534068" y="7490689"/>
            <a:chExt cx="9101038" cy="2917009"/>
          </a:xfrm>
        </p:grpSpPr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9C399AE9-6CBB-FAD5-EC7D-C33A9EAD5A5E}"/>
                </a:ext>
              </a:extLst>
            </p:cNvPr>
            <p:cNvCxnSpPr>
              <a:cxnSpLocks/>
            </p:cNvCxnSpPr>
            <p:nvPr/>
          </p:nvCxnSpPr>
          <p:spPr>
            <a:xfrm>
              <a:off x="10216853" y="7490689"/>
              <a:ext cx="8418253" cy="2495308"/>
            </a:xfrm>
            <a:prstGeom prst="bentConnector3">
              <a:avLst>
                <a:gd name="adj1" fmla="val 82077"/>
              </a:avLst>
            </a:prstGeom>
            <a:ln w="38100">
              <a:solidFill>
                <a:srgbClr val="7CC8B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3EB846B6-5885-9EEC-71DA-A740C55D5951}"/>
                </a:ext>
              </a:extLst>
            </p:cNvPr>
            <p:cNvCxnSpPr>
              <a:cxnSpLocks/>
            </p:cNvCxnSpPr>
            <p:nvPr/>
          </p:nvCxnSpPr>
          <p:spPr>
            <a:xfrm>
              <a:off x="9534068" y="8120378"/>
              <a:ext cx="9101038" cy="2287320"/>
            </a:xfrm>
            <a:prstGeom prst="bentConnector3">
              <a:avLst>
                <a:gd name="adj1" fmla="val 44191"/>
              </a:avLst>
            </a:prstGeom>
            <a:ln w="38100">
              <a:solidFill>
                <a:srgbClr val="7CC8BE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7A1A63EC-E472-216A-6C00-F201C5229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4933" y="5934807"/>
            <a:ext cx="630781" cy="5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9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98C6032-B9DA-F4C3-650C-7B08D2DBBA43}"/>
              </a:ext>
            </a:extLst>
          </p:cNvPr>
          <p:cNvSpPr txBox="1">
            <a:spLocks/>
          </p:cNvSpPr>
          <p:nvPr/>
        </p:nvSpPr>
        <p:spPr>
          <a:xfrm>
            <a:off x="914281" y="763871"/>
            <a:ext cx="7775680" cy="62691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spcBef>
                <a:spcPts val="1000"/>
              </a:spcBef>
              <a:buNone/>
              <a:defRPr/>
            </a:pPr>
            <a:r>
              <a:rPr lang="en-US" sz="4249" b="1" dirty="0">
                <a:solidFill>
                  <a:prstClr val="black"/>
                </a:solidFill>
              </a:rPr>
              <a:t>Backed by Science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6D7A17E-329B-4395-61F2-E27B43106931}"/>
              </a:ext>
            </a:extLst>
          </p:cNvPr>
          <p:cNvSpPr txBox="1">
            <a:spLocks/>
          </p:cNvSpPr>
          <p:nvPr/>
        </p:nvSpPr>
        <p:spPr>
          <a:xfrm>
            <a:off x="954061" y="1453705"/>
            <a:ext cx="7227990" cy="1056339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ts val="2999"/>
              </a:lnSpc>
              <a:spcBef>
                <a:spcPts val="1900"/>
              </a:spcBef>
              <a:buNone/>
              <a:defRPr/>
            </a:pPr>
            <a:r>
              <a:rPr lang="en-US" sz="2749" dirty="0">
                <a:solidFill>
                  <a:prstClr val="black"/>
                </a:solidFill>
              </a:rPr>
              <a:t>Over 900,000 studies on PubMed on </a:t>
            </a:r>
            <a:br>
              <a:rPr lang="en-US" sz="2749" dirty="0">
                <a:solidFill>
                  <a:prstClr val="black"/>
                </a:solidFill>
              </a:rPr>
            </a:br>
            <a:r>
              <a:rPr lang="en-US" sz="2749" dirty="0">
                <a:solidFill>
                  <a:prstClr val="black"/>
                </a:solidFill>
              </a:rPr>
              <a:t>ASEA Performance ingredients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331B0F6-6C53-5B26-E747-C70C7BD63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278" y="2512401"/>
            <a:ext cx="2086997" cy="1825066"/>
          </a:xfrm>
          <a:prstGeom prst="rect">
            <a:avLst/>
          </a:prstGeom>
          <a:effectLst>
            <a:outerShdw blurRad="291811" dist="200701" dir="2700000" algn="tl" rotWithShape="0">
              <a:prstClr val="black">
                <a:alpha val="1943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D2EC669-E3F3-19EB-0D5D-430812B54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154" y="3110482"/>
            <a:ext cx="2079933" cy="1977699"/>
          </a:xfrm>
          <a:prstGeom prst="rect">
            <a:avLst/>
          </a:prstGeom>
          <a:effectLst>
            <a:outerShdw blurRad="291811" dist="200701" dir="2700000" algn="tl" rotWithShape="0">
              <a:prstClr val="black">
                <a:alpha val="1943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60F1D7B-2069-475C-16BD-ED70C4F47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560" y="2842990"/>
            <a:ext cx="2068964" cy="1681913"/>
          </a:xfrm>
          <a:prstGeom prst="rect">
            <a:avLst/>
          </a:prstGeom>
          <a:effectLst>
            <a:outerShdw blurRad="291811" dist="200701" dir="2700000" algn="tl" rotWithShape="0">
              <a:prstClr val="black">
                <a:alpha val="1943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55D8E-5028-F129-107F-AD20A4DC9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933" y="2510044"/>
            <a:ext cx="2116479" cy="1923541"/>
          </a:xfrm>
          <a:prstGeom prst="rect">
            <a:avLst/>
          </a:prstGeom>
          <a:effectLst>
            <a:outerShdw blurRad="291811" dist="200701" dir="2700000" algn="tl" rotWithShape="0">
              <a:prstClr val="black">
                <a:alpha val="1943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38DA4D6-801F-E390-675C-9CD80E372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640" y="3926601"/>
            <a:ext cx="2058674" cy="1889136"/>
          </a:xfrm>
          <a:prstGeom prst="rect">
            <a:avLst/>
          </a:prstGeom>
          <a:effectLst>
            <a:outerShdw blurRad="291811" dist="200701" dir="2700000" algn="tl" rotWithShape="0">
              <a:prstClr val="black">
                <a:alpha val="1943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516AAE3-D708-9890-57D9-2C15B6836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067" y="4106208"/>
            <a:ext cx="2082008" cy="2114767"/>
          </a:xfrm>
          <a:prstGeom prst="rect">
            <a:avLst/>
          </a:prstGeom>
          <a:effectLst>
            <a:outerShdw blurRad="291811" dist="200701" dir="2700000" algn="tl" rotWithShape="0">
              <a:prstClr val="black">
                <a:alpha val="1943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3C1CF7F-1378-BED4-5ED9-2E98D5E4C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5881" y="3923382"/>
            <a:ext cx="2079933" cy="1748400"/>
          </a:xfrm>
          <a:prstGeom prst="rect">
            <a:avLst/>
          </a:prstGeom>
          <a:effectLst>
            <a:outerShdw blurRad="291811" dist="200701" dir="2700000" algn="tl" rotWithShape="0">
              <a:prstClr val="black">
                <a:alpha val="19430"/>
              </a:prstClr>
            </a:outerShdw>
          </a:effec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73A5031-2725-87E6-5FE7-4B0E3F0F9F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94933" y="5934807"/>
            <a:ext cx="630781" cy="5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317</Words>
  <Application>Microsoft Macintosh PowerPoint</Application>
  <PresentationFormat>Widescreen</PresentationFormat>
  <Paragraphs>69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Robb Bruce</dc:creator>
  <cp:lastModifiedBy>Robb Bruce</cp:lastModifiedBy>
  <cp:revision>1</cp:revision>
  <dcterms:created xsi:type="dcterms:W3CDTF">2025-09-12T17:15:18Z</dcterms:created>
  <dcterms:modified xsi:type="dcterms:W3CDTF">2025-09-12T17:19:56Z</dcterms:modified>
</cp:coreProperties>
</file>