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60" r:id="rId4"/>
  </p:sldMasterIdLst>
  <p:notesMasterIdLst>
    <p:notesMasterId r:id="rId48"/>
  </p:notesMasterIdLst>
  <p:handoutMasterIdLst>
    <p:handoutMasterId r:id="rId49"/>
  </p:handoutMasterIdLst>
  <p:sldIdLst>
    <p:sldId id="312" r:id="rId5"/>
    <p:sldId id="385" r:id="rId6"/>
    <p:sldId id="386" r:id="rId7"/>
    <p:sldId id="377" r:id="rId8"/>
    <p:sldId id="260" r:id="rId9"/>
    <p:sldId id="276" r:id="rId10"/>
    <p:sldId id="270" r:id="rId11"/>
    <p:sldId id="269" r:id="rId12"/>
    <p:sldId id="379" r:id="rId13"/>
    <p:sldId id="325" r:id="rId14"/>
    <p:sldId id="326" r:id="rId15"/>
    <p:sldId id="327" r:id="rId16"/>
    <p:sldId id="328" r:id="rId17"/>
    <p:sldId id="329" r:id="rId18"/>
    <p:sldId id="334" r:id="rId19"/>
    <p:sldId id="335" r:id="rId20"/>
    <p:sldId id="336" r:id="rId21"/>
    <p:sldId id="337" r:id="rId22"/>
    <p:sldId id="376" r:id="rId23"/>
    <p:sldId id="340" r:id="rId24"/>
    <p:sldId id="341" r:id="rId25"/>
    <p:sldId id="342" r:id="rId26"/>
    <p:sldId id="343" r:id="rId27"/>
    <p:sldId id="344" r:id="rId28"/>
    <p:sldId id="345" r:id="rId29"/>
    <p:sldId id="346" r:id="rId30"/>
    <p:sldId id="347" r:id="rId31"/>
    <p:sldId id="348" r:id="rId32"/>
    <p:sldId id="349" r:id="rId33"/>
    <p:sldId id="350" r:id="rId34"/>
    <p:sldId id="381" r:id="rId35"/>
    <p:sldId id="362" r:id="rId36"/>
    <p:sldId id="363" r:id="rId37"/>
    <p:sldId id="364" r:id="rId38"/>
    <p:sldId id="366" r:id="rId39"/>
    <p:sldId id="380" r:id="rId40"/>
    <p:sldId id="369" r:id="rId41"/>
    <p:sldId id="370" r:id="rId42"/>
    <p:sldId id="371" r:id="rId43"/>
    <p:sldId id="372" r:id="rId44"/>
    <p:sldId id="373" r:id="rId45"/>
    <p:sldId id="374" r:id="rId46"/>
    <p:sldId id="375" r:id="rId47"/>
  </p:sldIdLst>
  <p:sldSz cx="24387175"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4F133F"/>
    <a:srgbClr val="A5CEE9"/>
    <a:srgbClr val="E4EFF6"/>
    <a:srgbClr val="43695B"/>
    <a:srgbClr val="CE9DC7"/>
    <a:srgbClr val="071F4C"/>
    <a:srgbClr val="0E1C25"/>
    <a:srgbClr val="455661"/>
    <a:srgbClr val="BB2C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0698"/>
  </p:normalViewPr>
  <p:slideViewPr>
    <p:cSldViewPr snapToGrid="0">
      <p:cViewPr varScale="1">
        <p:scale>
          <a:sx n="48" d="100"/>
          <a:sy n="48" d="100"/>
        </p:scale>
        <p:origin x="1760" y="2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C0629FC-C90E-13F2-CD17-18DCEEE4249E}"/>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27A4FE1-8346-D6A1-7016-8B84B10FEE74}"/>
              </a:ext>
            </a:extLst>
          </p:cNvPr>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4219D6C7-5170-4244-85C1-B5E2111E14D2}" type="datetimeFigureOut">
              <a:rPr lang="en-US" smtClean="0"/>
              <a:t>9/1/26</a:t>
            </a:fld>
            <a:endParaRPr lang="en-US"/>
          </a:p>
        </p:txBody>
      </p:sp>
      <p:sp>
        <p:nvSpPr>
          <p:cNvPr id="4" name="Footer Placeholder 3">
            <a:extLst>
              <a:ext uri="{FF2B5EF4-FFF2-40B4-BE49-F238E27FC236}">
                <a16:creationId xmlns:a16="http://schemas.microsoft.com/office/drawing/2014/main" id="{22ACE8CC-C459-B7D9-7063-E7A9FE1CB98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26BE421-3579-5F23-FF52-93E34A66FCF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A5F5FEB-FE51-A245-A205-60FC83F3585B}" type="slidenum">
              <a:rPr lang="en-US" smtClean="0"/>
              <a:t>‹#›</a:t>
            </a:fld>
            <a:endParaRPr lang="en-US"/>
          </a:p>
        </p:txBody>
      </p:sp>
    </p:spTree>
    <p:extLst>
      <p:ext uri="{BB962C8B-B14F-4D97-AF65-F5344CB8AC3E}">
        <p14:creationId xmlns:p14="http://schemas.microsoft.com/office/powerpoint/2010/main" val="191162814"/>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46D3BC54-7809-C543-AE03-BA12050E9AE5}" type="datetimeFigureOut">
              <a:rPr lang="en-US" smtClean="0"/>
              <a:t>9/1/26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FA2044-A4B6-C341-A865-30AC9CBADC55}" type="slidenum">
              <a:rPr lang="en-US" smtClean="0"/>
              <a:t>‹#›</a:t>
            </a:fld>
            <a:endParaRPr lang="en-US"/>
          </a:p>
        </p:txBody>
      </p:sp>
    </p:spTree>
    <p:extLst>
      <p:ext uri="{BB962C8B-B14F-4D97-AF65-F5344CB8AC3E}">
        <p14:creationId xmlns:p14="http://schemas.microsoft.com/office/powerpoint/2010/main" val="1313366886"/>
      </p:ext>
    </p:extLst>
  </p:cSld>
  <p:clrMap bg1="lt1" tx1="dk1" bg2="lt2" tx2="dk2" accent1="accent1" accent2="accent2" accent3="accent3" accent4="accent4" accent5="accent5" accent6="accent6" hlink="hlink" folHlink="folHlink"/>
  <p:notesStyle>
    <a:lvl1pPr marL="0" algn="l" defTabSz="1828891" rtl="0" eaLnBrk="1" latinLnBrk="0" hangingPunct="1">
      <a:defRPr sz="2400" kern="1200">
        <a:solidFill>
          <a:schemeClr val="tx1"/>
        </a:solidFill>
        <a:latin typeface="+mn-lt"/>
        <a:ea typeface="+mn-ea"/>
        <a:cs typeface="+mn-cs"/>
      </a:defRPr>
    </a:lvl1pPr>
    <a:lvl2pPr marL="914446" algn="l" defTabSz="1828891" rtl="0" eaLnBrk="1" latinLnBrk="0" hangingPunct="1">
      <a:defRPr sz="2400" kern="1200">
        <a:solidFill>
          <a:schemeClr val="tx1"/>
        </a:solidFill>
        <a:latin typeface="+mn-lt"/>
        <a:ea typeface="+mn-ea"/>
        <a:cs typeface="+mn-cs"/>
      </a:defRPr>
    </a:lvl2pPr>
    <a:lvl3pPr marL="1828891" algn="l" defTabSz="1828891" rtl="0" eaLnBrk="1" latinLnBrk="0" hangingPunct="1">
      <a:defRPr sz="2400" kern="1200">
        <a:solidFill>
          <a:schemeClr val="tx1"/>
        </a:solidFill>
        <a:latin typeface="+mn-lt"/>
        <a:ea typeface="+mn-ea"/>
        <a:cs typeface="+mn-cs"/>
      </a:defRPr>
    </a:lvl3pPr>
    <a:lvl4pPr marL="2743337" algn="l" defTabSz="1828891" rtl="0" eaLnBrk="1" latinLnBrk="0" hangingPunct="1">
      <a:defRPr sz="2400" kern="1200">
        <a:solidFill>
          <a:schemeClr val="tx1"/>
        </a:solidFill>
        <a:latin typeface="+mn-lt"/>
        <a:ea typeface="+mn-ea"/>
        <a:cs typeface="+mn-cs"/>
      </a:defRPr>
    </a:lvl4pPr>
    <a:lvl5pPr marL="3657783" algn="l" defTabSz="1828891" rtl="0" eaLnBrk="1" latinLnBrk="0" hangingPunct="1">
      <a:defRPr sz="2400" kern="1200">
        <a:solidFill>
          <a:schemeClr val="tx1"/>
        </a:solidFill>
        <a:latin typeface="+mn-lt"/>
        <a:ea typeface="+mn-ea"/>
        <a:cs typeface="+mn-cs"/>
      </a:defRPr>
    </a:lvl5pPr>
    <a:lvl6pPr marL="4572229" algn="l" defTabSz="1828891" rtl="0" eaLnBrk="1" latinLnBrk="0" hangingPunct="1">
      <a:defRPr sz="2400" kern="1200">
        <a:solidFill>
          <a:schemeClr val="tx1"/>
        </a:solidFill>
        <a:latin typeface="+mn-lt"/>
        <a:ea typeface="+mn-ea"/>
        <a:cs typeface="+mn-cs"/>
      </a:defRPr>
    </a:lvl6pPr>
    <a:lvl7pPr marL="5486674" algn="l" defTabSz="1828891" rtl="0" eaLnBrk="1" latinLnBrk="0" hangingPunct="1">
      <a:defRPr sz="2400" kern="1200">
        <a:solidFill>
          <a:schemeClr val="tx1"/>
        </a:solidFill>
        <a:latin typeface="+mn-lt"/>
        <a:ea typeface="+mn-ea"/>
        <a:cs typeface="+mn-cs"/>
      </a:defRPr>
    </a:lvl7pPr>
    <a:lvl8pPr marL="6401120" algn="l" defTabSz="1828891" rtl="0" eaLnBrk="1" latinLnBrk="0" hangingPunct="1">
      <a:defRPr sz="2400" kern="1200">
        <a:solidFill>
          <a:schemeClr val="tx1"/>
        </a:solidFill>
        <a:latin typeface="+mn-lt"/>
        <a:ea typeface="+mn-ea"/>
        <a:cs typeface="+mn-cs"/>
      </a:defRPr>
    </a:lvl8pPr>
    <a:lvl9pPr marL="7315566" algn="l" defTabSz="1828891"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8FA2044-A4B6-C341-A865-30AC9CBADC55}" type="slidenum">
              <a:rPr lang="en-US" smtClean="0"/>
              <a:t>0</a:t>
            </a:fld>
            <a:endParaRPr lang="en-US"/>
          </a:p>
        </p:txBody>
      </p:sp>
    </p:spTree>
    <p:extLst>
      <p:ext uri="{BB962C8B-B14F-4D97-AF65-F5344CB8AC3E}">
        <p14:creationId xmlns:p14="http://schemas.microsoft.com/office/powerpoint/2010/main" val="15869960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[0:00–0:20 | WALK-ON] Before you speak: let the opening ASEA mark sit in silence for a beat as the room settles. This is your entrance — walk to center stage during that beat and take one real breath before you start.</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Reiterate how we got here and the role it plays in the success model. Over the past two years we’ve been going through an evolution, first with ASEA One – his programs shows HOW you are rewarded and recognized, and then with </a:t>
            </a:r>
            <a:r>
              <a:rPr lang="en-US" err="1"/>
              <a:t>ClubOne</a:t>
            </a:r>
            <a:r>
              <a:rPr lang="en-US"/>
              <a:t> introduced –  it shows HOW focusing on key behaviors can influence success in a fun way. Well,---- knowing how you are rewarded and what are the behaviors does not necessarily mean that everyone coming into ASEA has the innate skills to optimize the plan. However, we are definitely on the right track, to optimize the plan and increase each Brand Partners success,  we wanted to introduce a model that completes the success path for each person in ASEA.  Now its not rocket science but if worked it is a </a:t>
            </a:r>
            <a:r>
              <a:rPr lang="en-US" err="1"/>
              <a:t>scaleable</a:t>
            </a:r>
            <a:r>
              <a:rPr lang="en-US"/>
              <a:t> set of skills so you understand and new Brand Partners know how your DO the work. </a:t>
            </a:r>
          </a:p>
          <a:p>
            <a:endParaRPr/>
          </a:p>
          <a:p>
            <a:r>
              <a:t>Now name the gap: 'The difference between the partner who quits in week one and the partner who's still here ten years later was never talent. It was never luck. It was</a:t>
            </a:r>
            <a:r>
              <a:rPr lang="en-US"/>
              <a:t> THE ACTION they took</a:t>
            </a:r>
            <a:r>
              <a:t> whether </a:t>
            </a:r>
            <a:r>
              <a:rPr lang="en-US"/>
              <a:t>from who </a:t>
            </a:r>
            <a:r>
              <a:t>someone handed them four steps</a:t>
            </a:r>
            <a:r>
              <a:rPr lang="en-US"/>
              <a:t> or when the began sharing because of excitement.</a:t>
            </a:r>
          </a:p>
          <a:p>
            <a:endParaRPr lang="en-US"/>
          </a:p>
          <a:p>
            <a:r>
              <a:rPr lang="en-US"/>
              <a:t>Excitement analogy: When are they most excited? Just after they committed and purchased. </a:t>
            </a:r>
            <a:endParaRPr/>
          </a:p>
          <a:p>
            <a:endParaRPr/>
          </a:p>
          <a:p>
            <a:r>
              <a:t>Now name it: </a:t>
            </a:r>
            <a:r>
              <a:rPr lang="en-US"/>
              <a:t>Now we have support that can channel that excitement. </a:t>
            </a:r>
            <a:r>
              <a:t>'We call it LIFT. Four steps. One direction. Up.'</a:t>
            </a:r>
          </a:p>
          <a:p>
            <a:r>
              <a:t>[Let the word LIFT sit on screen for a second before you keep talking. This is your title — don't rush past it.]</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[1:20–2:20 | THE INSIGHT] This is the one idea the whole talk hangs on — say it slowly: 'Confidence doesn't come before action. It comes from it.'</a:t>
            </a:r>
          </a:p>
          <a:p>
            <a:endParaRPr/>
          </a:p>
          <a:p>
            <a:r>
              <a:t>Give the room permission: 'You don't need to feel ready. Nobody does. You </a:t>
            </a:r>
            <a:r>
              <a:rPr lang="en-US"/>
              <a:t>can just </a:t>
            </a:r>
            <a:r>
              <a:t>follow the steps until the feeling catches up.'</a:t>
            </a:r>
          </a:p>
          <a:p>
            <a:endParaRPr/>
          </a:p>
          <a:p>
            <a:r>
              <a:t>Land the promise with a number — numbers stick: 'Every partner who follows LIFT can activate within 30 days — ideally within their first week. Not because it's easy — because they're never standing there wondering what</a:t>
            </a:r>
            <a:r>
              <a:rPr lang="en-US"/>
              <a:t> action they should</a:t>
            </a:r>
            <a:r>
              <a:t> do next.'</a:t>
            </a:r>
          </a:p>
          <a:p>
            <a:endParaRPr/>
          </a:p>
          <a:p>
            <a:r>
              <a:t>Plant a seed for later: 'One shared language' — </a:t>
            </a:r>
            <a:r>
              <a:rPr lang="en-US"/>
              <a:t> for </a:t>
            </a:r>
            <a:r>
              <a:t>a brand-new partner and a stage leader, same four words. </a:t>
            </a:r>
            <a:r>
              <a:rPr lang="en-US"/>
              <a:t>I</a:t>
            </a:r>
            <a:r>
              <a:t>'ll come back to this at the close.</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[THE ANCHOR SLIDE] Everything you say for the next ten minutes should trace back to this. Slow down here.</a:t>
            </a:r>
          </a:p>
          <a:p>
            <a:endParaRPr/>
          </a:p>
          <a:p>
            <a:r>
              <a:rPr lang="en-US"/>
              <a:t>'LIFT has exactly one job: that is to get two things right. So they see the value as a Brand Partner — </a:t>
            </a:r>
          </a:p>
          <a:p>
            <a:endParaRPr lang="en-US"/>
          </a:p>
          <a:p>
            <a:pPr marL="228600" indent="-228600">
              <a:buAutoNum type="arabicPeriod"/>
            </a:pPr>
            <a:r>
              <a:rPr lang="en-US"/>
              <a:t>they're on subscription, they love it. </a:t>
            </a:r>
          </a:p>
          <a:p>
            <a:pPr marL="228600" indent="-228600">
              <a:buAutoNum type="arabicPeriod"/>
            </a:pPr>
            <a:r>
              <a:rPr lang="en-US"/>
              <a:t>And they get their first activation.'</a:t>
            </a:r>
          </a:p>
          <a:p>
            <a:endParaRPr/>
          </a:p>
          <a:p>
            <a:r>
              <a:rPr lang="en-US"/>
              <a:t>'That's it. Not the comp plan. Not Club One. Just those two things.'</a:t>
            </a:r>
          </a:p>
          <a:p>
            <a:endParaRPr/>
          </a:p>
          <a:p>
            <a:r>
              <a:rPr lang="en-US" i="1"/>
              <a:t>[IF ASKED FOR THE INTERNAL VERSION] The company-level framing behind this is quality enrollments, healthy retention, strong activation — keep that phrasing for leader conversations, not for this slide.</a:t>
            </a:r>
          </a:p>
        </p:txBody>
      </p:sp>
      <p:sp>
        <p:nvSpPr>
          <p:cNvPr id="4" name="Slide Number Placeholder 3"/>
          <p:cNvSpPr>
            <a:spLocks noGrp="1"/>
          </p:cNvSpPr>
          <p:nvPr>
            <p:ph type="sldNum" sz="quarter" idx="10"/>
          </p:nvPr>
        </p:nvSpPr>
        <p:spPr/>
        <p:txBody>
          <a:bodyPr/>
          <a:lstStyle/>
          <a:p>
            <a:fld id="{A84E4672-F430-42CB-AABB-3FF7C3BC7DD9}" type="slidenum">
              <a:rPr lang="en-US"/>
              <a:t>11</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[THE URGENCY BEAT] This is the number that should make the room sit up. Say it, then pause — let it land before you talk again.</a:t>
            </a:r>
          </a:p>
          <a:p>
            <a:endParaRPr/>
          </a:p>
          <a:p>
            <a:r>
              <a:rPr lang="en-US"/>
              <a:t>'Ninety-seven percent of brand partners who don't activate in their first thirty days never do. Not eventually. Never.'</a:t>
            </a:r>
          </a:p>
          <a:p>
            <a:r>
              <a:rPr lang="en-US" i="1"/>
              <a:t>[Pause. Let it sit.]</a:t>
            </a:r>
          </a:p>
          <a:p>
            <a:endParaRPr/>
          </a:p>
          <a:p>
            <a:r>
              <a:rPr lang="en-US"/>
              <a:t>'And here's the part we hesitate on—and therefore because we think, they think they need the product in hand to start. They don't. They need to be excited and willing to tell one person. That excitement is highest on day one, not day thirty.'</a:t>
            </a:r>
          </a:p>
          <a:p>
            <a:endParaRPr/>
          </a:p>
          <a:p>
            <a:r>
              <a:rPr lang="en-US" i="1"/>
              <a:t>Optional, if it fits your time: the buy-something-on-Instagram analogy — 'When's the last time you bought something that you were excited about? How long did it take you to go and tell someone about that? Many did it the same day! not three weeks later. Same thing here.'</a:t>
            </a:r>
          </a:p>
          <a:p>
            <a:endParaRPr/>
          </a:p>
          <a:p>
            <a:r>
              <a:rPr lang="en-US" b="1"/>
              <a:t>[VERIFY BEFORE STAGE] The 97% figure is the number Franco used in review — confirm it against real data before this goes in front of 400 people. If it can't be verified in time, swap in whatever number Marketing can stand behind, or soften to 'the vast majority.'</a:t>
            </a:r>
          </a:p>
        </p:txBody>
      </p:sp>
      <p:sp>
        <p:nvSpPr>
          <p:cNvPr id="4" name="Slide Number Placeholder 3"/>
          <p:cNvSpPr>
            <a:spLocks noGrp="1"/>
          </p:cNvSpPr>
          <p:nvPr>
            <p:ph type="sldNum" sz="quarter" idx="10"/>
          </p:nvPr>
        </p:nvSpPr>
        <p:spPr/>
        <p:txBody>
          <a:bodyPr/>
          <a:lstStyle/>
          <a:p>
            <a:fld id="{4D0A32AA-201D-47C6-8A3E-F2F90F1B9760}" type="slidenum">
              <a:rPr lang="en-US"/>
              <a:t>12</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[2:20–3:30 | THE FRAMEWORK] Speed matters here — this is the 'here's the whole map' beat. Don't linger on any one card.</a:t>
            </a:r>
          </a:p>
          <a:p>
            <a:endParaRPr/>
          </a:p>
          <a:p>
            <a:r>
              <a:t>Name all four fast, like a drumbeat: 'Launch. Invite. Follow Through. Teach. L-I-F-T.'</a:t>
            </a:r>
          </a:p>
          <a:p>
            <a:r>
              <a:t>One breath per letter, one image per letter:</a:t>
            </a:r>
          </a:p>
          <a:p>
            <a:r>
              <a:t>'Launch — finding your own story.'</a:t>
            </a:r>
          </a:p>
          <a:p>
            <a:r>
              <a:t>'Invite — the people who already came to mind, the second you said yes to this.'</a:t>
            </a:r>
          </a:p>
          <a:p>
            <a:r>
              <a:t>'Follow Through — showing up again after the first conversation, when it's not exciting anymore.'</a:t>
            </a:r>
          </a:p>
          <a:p>
            <a:r>
              <a:t>'Teach — the one that changes everything, because now you're not the only one doing it.'</a:t>
            </a:r>
          </a:p>
          <a:p>
            <a:endParaRPr/>
          </a:p>
          <a:p>
            <a:r>
              <a:t>Close the beat: 'Four steps. Every single one of them something you already know how to do.'</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[5:30–6:30 | THE ARC] Zoom out to the whole picture: 'Here's what that looks like laid end to end.'</a:t>
            </a:r>
          </a:p>
          <a:p>
            <a:endParaRPr/>
          </a:p>
          <a:p>
            <a:r>
              <a:t>Move quickly left to right, one line per stage, like flipping through a calendar:</a:t>
            </a:r>
          </a:p>
          <a:p>
            <a:r>
              <a:t>'Day one — watch, build your story, tell people.'</a:t>
            </a:r>
          </a:p>
          <a:p>
            <a:r>
              <a:t>'Week one — LIFT writes the messages, you just send them.'</a:t>
            </a:r>
          </a:p>
          <a:p>
            <a:r>
              <a:t>'Weeks two through four — four small actions a day. We'll get to those in a second.'</a:t>
            </a:r>
          </a:p>
          <a:p>
            <a:r>
              <a:t>'Day thirty-one and onward — you teach someone else what you just did.'</a:t>
            </a:r>
          </a:p>
          <a:p>
            <a:endParaRPr/>
          </a:p>
          <a:p>
            <a:r>
              <a:t>Land the reframe: 'That's not a to-do list. That's a business being born, one day at a time.'</a:t>
            </a:r>
          </a:p>
          <a:p>
            <a:endParaRPr/>
          </a:p>
          <a:p>
            <a:r>
              <a:t>Call out the gold bar under the timeline: "Notice Activate isn't one of the four boxes -- it runs underneath all of them. It can happen day one, it can happen day fifteen. It's not a phase, it's a moment, and it's not locked to any one of these four steps."</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[6:30–7:30 | THE HABIT] This is your 'discipline beats motivation' beat — a good place for a short, quotable line. The slide now opens with "we asked our top builders" — lean into that: this is researched best practice, not a rule handed down.</a:t>
            </a:r>
          </a:p>
          <a:p>
            <a:endParaRPr/>
          </a:p>
          <a:p>
            <a:r>
              <a:t>'Motivation gets you started. It will not get you to day thirty. Discipline will.'</a:t>
            </a:r>
          </a:p>
          <a:p>
            <a:endParaRPr/>
          </a:p>
          <a:p>
            <a:r>
              <a:t>Move fast through the four: 'Connect. Share. Follow up. Recognize. Under an hour a day.'</a:t>
            </a:r>
          </a:p>
          <a:p>
            <a:endParaRPr/>
          </a:p>
          <a:p>
            <a:r>
              <a:t>Give it a stake: 'Do th</a:t>
            </a:r>
            <a:r>
              <a:rPr lang="en-US"/>
              <a:t>ese actions daily</a:t>
            </a:r>
            <a:r>
              <a:t>, and by day thirty you don't have a good intention — you have a rhythm. And rhythms don't require motivation. They just require showing up.'</a:t>
            </a:r>
          </a:p>
          <a:p>
            <a:endParaRPr/>
          </a:p>
          <a:p>
            <a:r>
              <a:rPr b="1"/>
              <a:t>[IF ASKED | HANDLING HESITATIONS] The workbook carries four common hesitations — money, time, "isn't this MLM," "I'm not a salesperson" — each with a one-line response starter. Don't unpack them on stage; that's a workbook job, not a talk job. Keep this beat about the rhythm, not the objections.</a:t>
            </a:r>
          </a:p>
          <a:p>
            <a:endParaRPr/>
          </a:p>
          <a:p>
            <a:r>
              <a:rPr b="1"/>
              <a:t>[DAY 30 READINESS SCORECARD] "Finish with your readiness scorecard" points to six honest yes/not-yet checkpoints in the workbook — story, first customer, first partner conversation, consistency, teaching someone. Name it, don't read it.</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[THE RECAP + HANDOFF] This is the bridge into Linda's section. Don't wrap up like a conclusion — set up the next act.</a:t>
            </a:r>
          </a:p>
          <a:p>
            <a:endParaRPr/>
          </a:p>
          <a:p>
            <a:r>
              <a:rPr lang="en-US"/>
              <a:t>'So let's bring it back to where we started: two goals. On subscription, loving the product. And their first activation. Launch, Invite, Follow Through, Teach is just how we get there.'</a:t>
            </a:r>
          </a:p>
          <a:p>
            <a:endParaRPr/>
          </a:p>
          <a:p>
            <a:r>
              <a:rPr lang="en-US"/>
              <a:t>Land the bridge line deliberately — this is the transition, say it slowly: 'And by the way — if they've made it this far, they are one activation away from Club One.'</a:t>
            </a:r>
          </a:p>
          <a:p>
            <a:endParaRPr/>
          </a:p>
          <a:p>
            <a:r>
              <a:rPr lang="en-US"/>
              <a:t>Hand off warmly: 'In a minute you're going to hear from Linda and some of our top leaders on exactly what that looks like.'</a:t>
            </a:r>
          </a:p>
        </p:txBody>
      </p:sp>
      <p:sp>
        <p:nvSpPr>
          <p:cNvPr id="4" name="Slide Number Placeholder 3"/>
          <p:cNvSpPr>
            <a:spLocks noGrp="1"/>
          </p:cNvSpPr>
          <p:nvPr>
            <p:ph type="sldNum" sz="quarter" idx="10"/>
          </p:nvPr>
        </p:nvSpPr>
        <p:spPr/>
        <p:txBody>
          <a:bodyPr/>
          <a:lstStyle/>
          <a:p>
            <a:fld id="{69CA7072-0472-4D0B-A456-A8BA30CB12B4}" type="slidenum">
              <a:rPr lang="en-US"/>
              <a:t>16</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[7:30–8:45 | WHY THIS MATTERS TO THE BUSINESS] This is the slide that answers 'so what does this mean for us as a company.' Don't rush it — this is where you talk like a CEO, not a coach.</a:t>
            </a:r>
          </a:p>
          <a:p>
            <a:endParaRPr/>
          </a:p>
          <a:p>
            <a:r>
              <a:t>'Here's what I want every leader in this room to walk away understanding: LIFT isn't a side program. It's the engine underneath everything else we've built.'</a:t>
            </a:r>
          </a:p>
          <a:p>
            <a:endParaRPr/>
          </a:p>
          <a:p>
            <a:r>
              <a:t>Walk the three, plainly: 'LIFT is how you do the work. Club One is how we recognize you for doing it. Activate is how you maximize what you've built. Three systems. One partner. One growth engine.'</a:t>
            </a:r>
          </a:p>
          <a:p>
            <a:endParaRPr/>
          </a:p>
          <a:p>
            <a:r>
              <a:t>This is your growth-loop line — say it deliberately: 'And here's the part that matters most: if Club One activity ever stalls, if Activate numbers ever dip, the fix is almost never in Club One or Activate. It's back here, in LIFT. Check the fundamentals before you chase the symptoms.'</a:t>
            </a:r>
          </a:p>
          <a:p>
            <a:endParaRP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8FA2044-A4B6-C341-A865-30AC9CBADC55}" type="slidenum">
              <a:rPr lang="en-US" smtClean="0"/>
              <a:t>18</a:t>
            </a:fld>
            <a:endParaRPr lang="en-US"/>
          </a:p>
        </p:txBody>
      </p:sp>
    </p:spTree>
    <p:extLst>
      <p:ext uri="{BB962C8B-B14F-4D97-AF65-F5344CB8AC3E}">
        <p14:creationId xmlns:p14="http://schemas.microsoft.com/office/powerpoint/2010/main" val="889130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D64B8-55BE-F050-AB83-EBCE823B4C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4CC065-A57F-F268-8BFF-7C6ADCD2D7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09D6D0-ABD3-AEC6-C4B2-E7D5DD48FFD4}"/>
              </a:ext>
            </a:extLst>
          </p:cNvPr>
          <p:cNvSpPr>
            <a:spLocks noGrp="1"/>
          </p:cNvSpPr>
          <p:nvPr>
            <p:ph type="body" idx="1"/>
          </p:nvPr>
        </p:nvSpPr>
        <p:spPr/>
        <p:txBody>
          <a:bodyPr/>
          <a:lstStyle/>
          <a:p>
            <a:r>
              <a:t>[0:00–0:20 | WALK-ON] Before you speak: let the opening ASEA mark sit in silence for a beat as the room settles. This is your entrance — walk to center stage during that beat and take one real breath before you start.</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Reiterate how we got here and the role it plays in the success model. Over the past two years we’ve been going through an evolution, first with ASEA One – his programs shows HOW you are rewarded and recognized, and then with </a:t>
            </a:r>
            <a:r>
              <a:rPr lang="en-US" err="1"/>
              <a:t>ClubOne</a:t>
            </a:r>
            <a:r>
              <a:rPr lang="en-US"/>
              <a:t> introduced –  it shows HOW focusing on key behaviors can influence success in a fun way. Well,---- knowing how you are rewarded and what are the behaviors does not necessarily mean that everyone coming into ASEA has the innate skills to optimize the plan. However, we are definitely on the right track, to optimize the plan and increase each Brand Partners success,  we wanted to introduce a model that completes the success path for each person in ASEA.  Now its not rocket science but if worked it is a </a:t>
            </a:r>
            <a:r>
              <a:rPr lang="en-US" err="1"/>
              <a:t>scaleable</a:t>
            </a:r>
            <a:r>
              <a:rPr lang="en-US"/>
              <a:t> set of skills so you understand and new Brand Partners know how your DO the work. </a:t>
            </a:r>
          </a:p>
          <a:p>
            <a:endParaRPr/>
          </a:p>
          <a:p>
            <a:r>
              <a:t>Now name the gap: 'The difference between the partner who quits in week one and the partner who's still here ten years later was never talent. It was never luck. It was</a:t>
            </a:r>
            <a:r>
              <a:rPr lang="en-US"/>
              <a:t> THE ACTION they took</a:t>
            </a:r>
            <a:r>
              <a:t> whether </a:t>
            </a:r>
            <a:r>
              <a:rPr lang="en-US"/>
              <a:t>from who </a:t>
            </a:r>
            <a:r>
              <a:t>someone handed them four steps</a:t>
            </a:r>
            <a:r>
              <a:rPr lang="en-US"/>
              <a:t> or when the began sharing because of excitement.</a:t>
            </a:r>
          </a:p>
          <a:p>
            <a:endParaRPr lang="en-US"/>
          </a:p>
          <a:p>
            <a:r>
              <a:rPr lang="en-US"/>
              <a:t>Excitement analogy: When are they most excited? Just after they committed and purchased. </a:t>
            </a:r>
            <a:endParaRPr/>
          </a:p>
          <a:p>
            <a:endParaRPr/>
          </a:p>
          <a:p>
            <a:r>
              <a:t>Now name it: </a:t>
            </a:r>
            <a:r>
              <a:rPr lang="en-US"/>
              <a:t>Now we have support that can channel that excitement. </a:t>
            </a:r>
            <a:r>
              <a:t>'We call it LIFT. Four steps. One direction. Up.'</a:t>
            </a:r>
          </a:p>
          <a:p>
            <a:r>
              <a:t>[Let the word LIFT sit on screen for a second before you keep talking. This is your title — don't rush past it.]</a:t>
            </a:r>
          </a:p>
        </p:txBody>
      </p:sp>
      <p:sp>
        <p:nvSpPr>
          <p:cNvPr id="4" name="Slide Number Placeholder 3">
            <a:extLst>
              <a:ext uri="{FF2B5EF4-FFF2-40B4-BE49-F238E27FC236}">
                <a16:creationId xmlns:a16="http://schemas.microsoft.com/office/drawing/2014/main" id="{FF08CF10-07DE-75F2-9819-F53FC5D7E241}"/>
              </a:ext>
            </a:extLst>
          </p:cNvPr>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27115371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25FAD-8111-07A2-0540-1ADEF6A97A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C22873-D670-E011-10B2-07042E32B3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3BFED2-9E8F-2AFD-F096-D29F88ECBE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982961-A4C5-4906-264F-7447E20029D2}"/>
              </a:ext>
            </a:extLst>
          </p:cNvPr>
          <p:cNvSpPr>
            <a:spLocks noGrp="1"/>
          </p:cNvSpPr>
          <p:nvPr>
            <p:ph type="sldNum" sz="quarter" idx="5"/>
          </p:nvPr>
        </p:nvSpPr>
        <p:spPr/>
        <p:txBody>
          <a:bodyPr/>
          <a:lstStyle/>
          <a:p>
            <a:fld id="{18FA2044-A4B6-C341-A865-30AC9CBADC55}" type="slidenum">
              <a:rPr lang="en-US" smtClean="0"/>
              <a:t>30</a:t>
            </a:fld>
            <a:endParaRPr lang="en-US"/>
          </a:p>
        </p:txBody>
      </p:sp>
    </p:spTree>
    <p:extLst>
      <p:ext uri="{BB962C8B-B14F-4D97-AF65-F5344CB8AC3E}">
        <p14:creationId xmlns:p14="http://schemas.microsoft.com/office/powerpoint/2010/main" val="2775463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kern="1200">
                <a:solidFill>
                  <a:schemeClr val="tx1"/>
                </a:solidFill>
                <a:effectLst/>
                <a:latin typeface="+mn-lt"/>
                <a:ea typeface="+mn-ea"/>
                <a:cs typeface="+mn-cs"/>
              </a:rPr>
              <a:t>Over the next hour, you'll work through a business case study. You'll begin in small groups, share ideas at your table, then collaborate with other tables working on the same scenario. Ultimately, each scenario group will select one recommendation to present back to the room.</a:t>
            </a:r>
          </a:p>
          <a:p>
            <a:r>
              <a:rPr lang="en-US" sz="2400" kern="1200">
                <a:solidFill>
                  <a:schemeClr val="tx1"/>
                </a:solidFill>
                <a:effectLst/>
                <a:latin typeface="+mn-lt"/>
                <a:ea typeface="+mn-ea"/>
                <a:cs typeface="+mn-cs"/>
              </a:rPr>
              <a:t>The objective isn't to find the perfect answer. The objective is to collaborate, challenge each other, and build the strongest recommendation together. As you write your answers, write legibly because we will be digitalizing these to share with you!</a:t>
            </a:r>
          </a:p>
          <a:p>
            <a:endParaRPr lang="en-US"/>
          </a:p>
        </p:txBody>
      </p:sp>
      <p:sp>
        <p:nvSpPr>
          <p:cNvPr id="4" name="Slide Number Placeholder 3"/>
          <p:cNvSpPr>
            <a:spLocks noGrp="1"/>
          </p:cNvSpPr>
          <p:nvPr>
            <p:ph type="sldNum" sz="quarter" idx="5"/>
          </p:nvPr>
        </p:nvSpPr>
        <p:spPr/>
        <p:txBody>
          <a:bodyPr/>
          <a:lstStyle/>
          <a:p>
            <a:fld id="{18FA2044-A4B6-C341-A865-30AC9CBADC55}" type="slidenum">
              <a:rPr lang="en-US" smtClean="0"/>
              <a:t>31</a:t>
            </a:fld>
            <a:endParaRPr lang="en-US"/>
          </a:p>
        </p:txBody>
      </p:sp>
    </p:spTree>
    <p:extLst>
      <p:ext uri="{BB962C8B-B14F-4D97-AF65-F5344CB8AC3E}">
        <p14:creationId xmlns:p14="http://schemas.microsoft.com/office/powerpoint/2010/main" val="16163773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kern="1200" dirty="0">
                <a:solidFill>
                  <a:schemeClr val="tx1"/>
                </a:solidFill>
                <a:effectLst/>
                <a:latin typeface="+mn-lt"/>
                <a:ea typeface="+mn-ea"/>
                <a:cs typeface="+mn-cs"/>
              </a:rPr>
              <a:t>At your table, split into three smaller groups — for most of you, that’ll be two groups of three and one group of four.</a:t>
            </a:r>
          </a:p>
          <a:p>
            <a:endParaRPr lang="en-US" sz="2400" kern="1200" dirty="0">
              <a:solidFill>
                <a:schemeClr val="tx1"/>
              </a:solidFill>
              <a:effectLst/>
              <a:latin typeface="+mn-lt"/>
              <a:ea typeface="+mn-ea"/>
              <a:cs typeface="+mn-cs"/>
            </a:endParaRPr>
          </a:p>
          <a:p>
            <a:r>
              <a:rPr lang="en-US" sz="2400" kern="1200" dirty="0">
                <a:solidFill>
                  <a:schemeClr val="tx1"/>
                </a:solidFill>
                <a:effectLst/>
                <a:latin typeface="+mn-lt"/>
                <a:ea typeface="+mn-ea"/>
                <a:cs typeface="+mn-cs"/>
              </a:rPr>
              <a:t>Each group has a case study in front of you. Take a minute to read through it, and then start talking through how you would approach it.</a:t>
            </a:r>
          </a:p>
          <a:p>
            <a:endParaRPr lang="en-US" sz="2400" kern="1200" dirty="0">
              <a:solidFill>
                <a:schemeClr val="tx1"/>
              </a:solidFill>
              <a:effectLst/>
              <a:latin typeface="+mn-lt"/>
              <a:ea typeface="+mn-ea"/>
              <a:cs typeface="+mn-cs"/>
            </a:endParaRPr>
          </a:p>
          <a:p>
            <a:r>
              <a:rPr lang="en-US" sz="2400" kern="1200" dirty="0">
                <a:solidFill>
                  <a:schemeClr val="tx1"/>
                </a:solidFill>
                <a:effectLst/>
                <a:latin typeface="+mn-lt"/>
                <a:ea typeface="+mn-ea"/>
                <a:cs typeface="+mn-cs"/>
              </a:rPr>
              <a:t>You’ll have 10 minutes. Before we wrap up, make sure everyone in your group is clear on the recommendation you want to bring back to your table.</a:t>
            </a:r>
          </a:p>
          <a:p>
            <a:endParaRPr lang="en-US" sz="2400" kern="1200" dirty="0">
              <a:solidFill>
                <a:schemeClr val="tx1"/>
              </a:solidFill>
              <a:effectLst/>
              <a:latin typeface="+mn-lt"/>
              <a:ea typeface="+mn-ea"/>
              <a:cs typeface="+mn-cs"/>
            </a:endParaRPr>
          </a:p>
          <a:p>
            <a:r>
              <a:rPr lang="en-US" sz="2400" kern="1200" dirty="0">
                <a:solidFill>
                  <a:schemeClr val="tx1"/>
                </a:solidFill>
                <a:effectLst/>
                <a:latin typeface="+mn-lt"/>
                <a:ea typeface="+mn-ea"/>
                <a:cs typeface="+mn-cs"/>
              </a:rPr>
              <a:t>And if you have questions along the way, our team is around the room to help.</a:t>
            </a:r>
          </a:p>
        </p:txBody>
      </p:sp>
      <p:sp>
        <p:nvSpPr>
          <p:cNvPr id="4" name="Slide Number Placeholder 3"/>
          <p:cNvSpPr>
            <a:spLocks noGrp="1"/>
          </p:cNvSpPr>
          <p:nvPr>
            <p:ph type="sldNum" sz="quarter" idx="5"/>
          </p:nvPr>
        </p:nvSpPr>
        <p:spPr/>
        <p:txBody>
          <a:bodyPr/>
          <a:lstStyle/>
          <a:p>
            <a:fld id="{18FA2044-A4B6-C341-A865-30AC9CBADC55}" type="slidenum">
              <a:rPr lang="en-US" smtClean="0"/>
              <a:t>32</a:t>
            </a:fld>
            <a:endParaRPr lang="en-US"/>
          </a:p>
        </p:txBody>
      </p:sp>
    </p:spTree>
    <p:extLst>
      <p:ext uri="{BB962C8B-B14F-4D97-AF65-F5344CB8AC3E}">
        <p14:creationId xmlns:p14="http://schemas.microsoft.com/office/powerpoint/2010/main" val="36108199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D85FD-0A17-E6F2-445C-B1C0EB4DF0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BCE979-D069-EF64-FD30-EBBCDE71CF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4814D9-B619-5291-8A1C-10CF81E700DF}"/>
              </a:ext>
            </a:extLst>
          </p:cNvPr>
          <p:cNvSpPr>
            <a:spLocks noGrp="1"/>
          </p:cNvSpPr>
          <p:nvPr>
            <p:ph type="body" idx="1"/>
          </p:nvPr>
        </p:nvSpPr>
        <p:spPr/>
        <p:txBody>
          <a:bodyPr/>
          <a:lstStyle/>
          <a:p>
            <a:r>
              <a:rPr lang="en-US" sz="2400" kern="1200">
                <a:solidFill>
                  <a:schemeClr val="tx1"/>
                </a:solidFill>
                <a:effectLst/>
                <a:latin typeface="+mn-lt"/>
                <a:ea typeface="+mn-ea"/>
                <a:cs typeface="+mn-cs"/>
              </a:rPr>
              <a:t>Okay, let’s bring it back to your table.</a:t>
            </a:r>
          </a:p>
          <a:p>
            <a:endParaRPr lang="en-US" sz="2400" kern="1200">
              <a:solidFill>
                <a:schemeClr val="tx1"/>
              </a:solidFill>
              <a:effectLst/>
              <a:latin typeface="+mn-lt"/>
              <a:ea typeface="+mn-ea"/>
              <a:cs typeface="+mn-cs"/>
            </a:endParaRPr>
          </a:p>
          <a:p>
            <a:r>
              <a:rPr lang="en-US" sz="2400" kern="1200">
                <a:solidFill>
                  <a:schemeClr val="tx1"/>
                </a:solidFill>
                <a:effectLst/>
                <a:latin typeface="+mn-lt"/>
                <a:ea typeface="+mn-ea"/>
                <a:cs typeface="+mn-cs"/>
              </a:rPr>
              <a:t>Go around and have each group share the recommendation you came up with. As you listen, talk through what you agree on, where your approaches were different, and what ideas you might want to combine.</a:t>
            </a:r>
          </a:p>
          <a:p>
            <a:endParaRPr lang="en-US" sz="2400" kern="1200">
              <a:solidFill>
                <a:schemeClr val="tx1"/>
              </a:solidFill>
              <a:effectLst/>
              <a:latin typeface="+mn-lt"/>
              <a:ea typeface="+mn-ea"/>
              <a:cs typeface="+mn-cs"/>
            </a:endParaRPr>
          </a:p>
          <a:p>
            <a:r>
              <a:rPr lang="en-US" sz="2400" kern="1200">
                <a:solidFill>
                  <a:schemeClr val="tx1"/>
                </a:solidFill>
                <a:effectLst/>
                <a:latin typeface="+mn-lt"/>
                <a:ea typeface="+mn-ea"/>
                <a:cs typeface="+mn-cs"/>
              </a:rPr>
              <a:t>As a table, your goal is to land on one recommendation you want to move forward.</a:t>
            </a:r>
          </a:p>
          <a:p>
            <a:endParaRPr lang="en-US" sz="2400" kern="1200">
              <a:solidFill>
                <a:schemeClr val="tx1"/>
              </a:solidFill>
              <a:effectLst/>
              <a:latin typeface="+mn-lt"/>
              <a:ea typeface="+mn-ea"/>
              <a:cs typeface="+mn-cs"/>
            </a:endParaRPr>
          </a:p>
          <a:p>
            <a:r>
              <a:rPr lang="en-US" sz="2400" kern="1200">
                <a:solidFill>
                  <a:schemeClr val="tx1"/>
                </a:solidFill>
                <a:effectLst/>
                <a:latin typeface="+mn-lt"/>
                <a:ea typeface="+mn-ea"/>
                <a:cs typeface="+mn-cs"/>
              </a:rPr>
              <a:t>You’ll also need to choose one person to be your Table Captain for the next part. You have 5 minutes to decide this. </a:t>
            </a:r>
          </a:p>
        </p:txBody>
      </p:sp>
      <p:sp>
        <p:nvSpPr>
          <p:cNvPr id="4" name="Slide Number Placeholder 3">
            <a:extLst>
              <a:ext uri="{FF2B5EF4-FFF2-40B4-BE49-F238E27FC236}">
                <a16:creationId xmlns:a16="http://schemas.microsoft.com/office/drawing/2014/main" id="{B734908C-403A-CB3A-6562-F7A6F1A0FB97}"/>
              </a:ext>
            </a:extLst>
          </p:cNvPr>
          <p:cNvSpPr>
            <a:spLocks noGrp="1"/>
          </p:cNvSpPr>
          <p:nvPr>
            <p:ph type="sldNum" sz="quarter" idx="5"/>
          </p:nvPr>
        </p:nvSpPr>
        <p:spPr/>
        <p:txBody>
          <a:bodyPr/>
          <a:lstStyle/>
          <a:p>
            <a:fld id="{18FA2044-A4B6-C341-A865-30AC9CBADC55}" type="slidenum">
              <a:rPr lang="en-US" smtClean="0"/>
              <a:t>33</a:t>
            </a:fld>
            <a:endParaRPr lang="en-US"/>
          </a:p>
        </p:txBody>
      </p:sp>
    </p:spTree>
    <p:extLst>
      <p:ext uri="{BB962C8B-B14F-4D97-AF65-F5344CB8AC3E}">
        <p14:creationId xmlns:p14="http://schemas.microsoft.com/office/powerpoint/2010/main" val="12573290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96F0B-569D-5C14-E87F-CB74D01ED3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6107BE-BC18-E7BF-0A6D-8C959B38B0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CDCDEC-FBCC-9D24-EF3C-A44AD47C92CC}"/>
              </a:ext>
            </a:extLst>
          </p:cNvPr>
          <p:cNvSpPr>
            <a:spLocks noGrp="1"/>
          </p:cNvSpPr>
          <p:nvPr>
            <p:ph type="body" idx="1"/>
          </p:nvPr>
        </p:nvSpPr>
        <p:spPr/>
        <p:txBody>
          <a:bodyPr/>
          <a:lstStyle/>
          <a:p>
            <a:r>
              <a:rPr lang="en-US" sz="2400" kern="1200" dirty="0">
                <a:solidFill>
                  <a:schemeClr val="tx1"/>
                </a:solidFill>
                <a:effectLst/>
                <a:latin typeface="+mn-lt"/>
                <a:ea typeface="+mn-ea"/>
                <a:cs typeface="+mn-cs"/>
              </a:rPr>
              <a:t>We’re going to start moving into our Captain Collaboration.</a:t>
            </a:r>
          </a:p>
          <a:p>
            <a:endParaRPr lang="en-US" sz="2400" kern="1200" dirty="0">
              <a:solidFill>
                <a:schemeClr val="tx1"/>
              </a:solidFill>
              <a:effectLst/>
              <a:latin typeface="+mn-lt"/>
              <a:ea typeface="+mn-ea"/>
              <a:cs typeface="+mn-cs"/>
            </a:endParaRPr>
          </a:p>
          <a:p>
            <a:r>
              <a:rPr lang="en-US" sz="2400" kern="1200" dirty="0">
                <a:solidFill>
                  <a:schemeClr val="tx1"/>
                </a:solidFill>
                <a:effectLst/>
                <a:latin typeface="+mn-lt"/>
                <a:ea typeface="+mn-ea"/>
                <a:cs typeface="+mn-cs"/>
              </a:rPr>
              <a:t>Table Captains, our ushers will help get you connected with the other captains who worked on your same case study. </a:t>
            </a:r>
          </a:p>
          <a:p>
            <a:endParaRPr lang="en-US" sz="2400" kern="1200" dirty="0">
              <a:solidFill>
                <a:schemeClr val="tx1"/>
              </a:solidFill>
              <a:effectLst/>
              <a:latin typeface="+mn-lt"/>
              <a:ea typeface="+mn-ea"/>
              <a:cs typeface="+mn-cs"/>
            </a:endParaRPr>
          </a:p>
          <a:p>
            <a:r>
              <a:rPr lang="en-US" sz="2400" kern="1200" dirty="0">
                <a:solidFill>
                  <a:schemeClr val="tx1"/>
                </a:solidFill>
                <a:effectLst/>
                <a:latin typeface="+mn-lt"/>
                <a:ea typeface="+mn-ea"/>
                <a:cs typeface="+mn-cs"/>
              </a:rPr>
              <a:t>Once you’re together, you’ll compare what each table came up with, land on one final recommendation, and choose someone to share it with the room.</a:t>
            </a:r>
          </a:p>
          <a:p>
            <a:endParaRPr lang="en-US" sz="2400" kern="1200" dirty="0">
              <a:solidFill>
                <a:schemeClr val="tx1"/>
              </a:solidFill>
              <a:effectLst/>
              <a:latin typeface="+mn-lt"/>
              <a:ea typeface="+mn-ea"/>
              <a:cs typeface="+mn-cs"/>
            </a:endParaRPr>
          </a:p>
          <a:p>
            <a:r>
              <a:rPr lang="en-US" sz="2400" kern="1200" dirty="0">
                <a:solidFill>
                  <a:schemeClr val="tx1"/>
                </a:solidFill>
                <a:effectLst/>
                <a:latin typeface="+mn-lt"/>
                <a:ea typeface="+mn-ea"/>
                <a:cs typeface="+mn-cs"/>
              </a:rPr>
              <a:t>Ushers, you can go ahead and start helping our captains get into place. </a:t>
            </a:r>
          </a:p>
          <a:p>
            <a:endParaRPr lang="en-US" sz="24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CE178B3-DFE0-F7CB-7497-E53C04F21294}"/>
              </a:ext>
            </a:extLst>
          </p:cNvPr>
          <p:cNvSpPr>
            <a:spLocks noGrp="1"/>
          </p:cNvSpPr>
          <p:nvPr>
            <p:ph type="sldNum" sz="quarter" idx="5"/>
          </p:nvPr>
        </p:nvSpPr>
        <p:spPr/>
        <p:txBody>
          <a:bodyPr/>
          <a:lstStyle/>
          <a:p>
            <a:fld id="{18FA2044-A4B6-C341-A865-30AC9CBADC55}" type="slidenum">
              <a:rPr lang="en-US" smtClean="0"/>
              <a:t>34</a:t>
            </a:fld>
            <a:endParaRPr lang="en-US"/>
          </a:p>
        </p:txBody>
      </p:sp>
    </p:spTree>
    <p:extLst>
      <p:ext uri="{BB962C8B-B14F-4D97-AF65-F5344CB8AC3E}">
        <p14:creationId xmlns:p14="http://schemas.microsoft.com/office/powerpoint/2010/main" val="5624685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1DF67-334E-5A54-62DB-D199EF4A14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04C504-BAEC-81F5-E6E2-DE4E22F0CF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B614E7-6DAF-67C0-F87D-2223F797417D}"/>
              </a:ext>
            </a:extLst>
          </p:cNvPr>
          <p:cNvSpPr>
            <a:spLocks noGrp="1"/>
          </p:cNvSpPr>
          <p:nvPr>
            <p:ph type="body" idx="1"/>
          </p:nvPr>
        </p:nvSpPr>
        <p:spPr/>
        <p:txBody>
          <a:bodyPr/>
          <a:lstStyle/>
          <a:p>
            <a:pPr marL="0" marR="0" lvl="0" indent="0" algn="l" defTabSz="1828891" rtl="0" eaLnBrk="1" fontAlgn="auto" latinLnBrk="0" hangingPunct="1">
              <a:lnSpc>
                <a:spcPct val="100000"/>
              </a:lnSpc>
              <a:spcBef>
                <a:spcPts val="0"/>
              </a:spcBef>
              <a:spcAft>
                <a:spcPts val="0"/>
              </a:spcAft>
              <a:buClrTx/>
              <a:buSzTx/>
              <a:buFontTx/>
              <a:buNone/>
              <a:tabLst/>
              <a:defRPr/>
            </a:pPr>
            <a:r>
              <a:rPr lang="en-US" sz="2400" kern="1200" dirty="0">
                <a:solidFill>
                  <a:schemeClr val="tx1"/>
                </a:solidFill>
                <a:effectLst/>
                <a:latin typeface="+mn-lt"/>
                <a:ea typeface="+mn-ea"/>
                <a:cs typeface="+mn-cs"/>
              </a:rPr>
              <a:t>While the captains are discussing, keep this conversation going at your table. Talk about your case study and share any real-life experiences you’ve had that connect to this. </a:t>
            </a:r>
          </a:p>
          <a:p>
            <a:endParaRPr lang="en-US" sz="24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DA937A6-7BC6-D9CE-0BC9-B75A1B0F784C}"/>
              </a:ext>
            </a:extLst>
          </p:cNvPr>
          <p:cNvSpPr>
            <a:spLocks noGrp="1"/>
          </p:cNvSpPr>
          <p:nvPr>
            <p:ph type="sldNum" sz="quarter" idx="5"/>
          </p:nvPr>
        </p:nvSpPr>
        <p:spPr/>
        <p:txBody>
          <a:bodyPr/>
          <a:lstStyle/>
          <a:p>
            <a:fld id="{18FA2044-A4B6-C341-A865-30AC9CBADC55}" type="slidenum">
              <a:rPr lang="en-US" smtClean="0"/>
              <a:t>35</a:t>
            </a:fld>
            <a:endParaRPr lang="en-US"/>
          </a:p>
        </p:txBody>
      </p:sp>
    </p:spTree>
    <p:extLst>
      <p:ext uri="{BB962C8B-B14F-4D97-AF65-F5344CB8AC3E}">
        <p14:creationId xmlns:p14="http://schemas.microsoft.com/office/powerpoint/2010/main" val="41319973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6F25E-4E9A-C901-4611-5D4E5B1B77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570D1A-2FF1-E37E-36DC-F94637C45A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D39712-60F1-29B1-82A8-4205FB9F5E95}"/>
              </a:ext>
            </a:extLst>
          </p:cNvPr>
          <p:cNvSpPr>
            <a:spLocks noGrp="1"/>
          </p:cNvSpPr>
          <p:nvPr>
            <p:ph type="body" idx="1"/>
          </p:nvPr>
        </p:nvSpPr>
        <p:spPr/>
        <p:txBody>
          <a:bodyPr/>
          <a:lstStyle/>
          <a:p>
            <a:r>
              <a:rPr lang="en-US" sz="2400" kern="1200">
                <a:solidFill>
                  <a:schemeClr val="tx1"/>
                </a:solidFill>
                <a:effectLst/>
                <a:latin typeface="+mn-lt"/>
                <a:ea typeface="+mn-ea"/>
                <a:cs typeface="+mn-cs"/>
              </a:rPr>
              <a:t>(Gather everyone back together) For each case study, we’ll bring your spokesperson up to the stage. We’ll quickly revisit the scenario, and then we want to hear where your group landed.</a:t>
            </a:r>
          </a:p>
          <a:p>
            <a:endParaRPr lang="en-US" sz="2400" kern="1200">
              <a:solidFill>
                <a:schemeClr val="tx1"/>
              </a:solidFill>
              <a:effectLst/>
              <a:latin typeface="+mn-lt"/>
              <a:ea typeface="+mn-ea"/>
              <a:cs typeface="+mn-cs"/>
            </a:endParaRPr>
          </a:p>
          <a:p>
            <a:r>
              <a:rPr lang="en-US" sz="2400" kern="1200">
                <a:solidFill>
                  <a:schemeClr val="tx1"/>
                </a:solidFill>
                <a:effectLst/>
                <a:latin typeface="+mn-lt"/>
                <a:ea typeface="+mn-ea"/>
                <a:cs typeface="+mn-cs"/>
              </a:rPr>
              <a:t>Tell us what you recommend, why you chose it, and anything interesting that came up as you worked through it together.</a:t>
            </a:r>
          </a:p>
        </p:txBody>
      </p:sp>
      <p:sp>
        <p:nvSpPr>
          <p:cNvPr id="4" name="Slide Number Placeholder 3">
            <a:extLst>
              <a:ext uri="{FF2B5EF4-FFF2-40B4-BE49-F238E27FC236}">
                <a16:creationId xmlns:a16="http://schemas.microsoft.com/office/drawing/2014/main" id="{242575E0-49A8-98CD-9467-AA615B558896}"/>
              </a:ext>
            </a:extLst>
          </p:cNvPr>
          <p:cNvSpPr>
            <a:spLocks noGrp="1"/>
          </p:cNvSpPr>
          <p:nvPr>
            <p:ph type="sldNum" sz="quarter" idx="5"/>
          </p:nvPr>
        </p:nvSpPr>
        <p:spPr/>
        <p:txBody>
          <a:bodyPr/>
          <a:lstStyle/>
          <a:p>
            <a:fld id="{18FA2044-A4B6-C341-A865-30AC9CBADC55}" type="slidenum">
              <a:rPr lang="en-US" smtClean="0"/>
              <a:t>36</a:t>
            </a:fld>
            <a:endParaRPr lang="en-US"/>
          </a:p>
        </p:txBody>
      </p:sp>
    </p:spTree>
    <p:extLst>
      <p:ext uri="{BB962C8B-B14F-4D97-AF65-F5344CB8AC3E}">
        <p14:creationId xmlns:p14="http://schemas.microsoft.com/office/powerpoint/2010/main" val="7331495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F1C4F-D47A-0D4A-14C8-298A9FB993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EA0F04-DCA2-A4AD-DBB1-EB5033C7D5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9DB849-26BD-9F9E-C3D1-19C25014087E}"/>
              </a:ext>
            </a:extLst>
          </p:cNvPr>
          <p:cNvSpPr>
            <a:spLocks noGrp="1"/>
          </p:cNvSpPr>
          <p:nvPr>
            <p:ph type="body" idx="1"/>
          </p:nvPr>
        </p:nvSpPr>
        <p:spPr/>
        <p:txBody>
          <a:bodyPr/>
          <a:lstStyle/>
          <a:p>
            <a:r>
              <a:rPr lang="en-US" sz="2400" kern="1200">
                <a:solidFill>
                  <a:schemeClr val="tx1"/>
                </a:solidFill>
                <a:effectLst/>
                <a:latin typeface="+mn-lt"/>
                <a:ea typeface="+mn-ea"/>
                <a:cs typeface="+mn-cs"/>
              </a:rPr>
              <a:t>Let's begin with the first case study. Would the spokesperson for Leah’s case study please join us on stage? </a:t>
            </a:r>
          </a:p>
          <a:p>
            <a:r>
              <a:rPr lang="en-US" sz="2400" kern="1200">
                <a:solidFill>
                  <a:schemeClr val="tx1"/>
                </a:solidFill>
                <a:effectLst/>
                <a:latin typeface="+mn-lt"/>
                <a:ea typeface="+mn-ea"/>
                <a:cs typeface="+mn-cs"/>
              </a:rPr>
              <a:t>Thank you. Let's quickly revisit the challenge you were asked to solve. </a:t>
            </a:r>
          </a:p>
          <a:p>
            <a:r>
              <a:rPr lang="en-US" sz="2400" kern="1200">
                <a:solidFill>
                  <a:schemeClr val="tx1"/>
                </a:solidFill>
                <a:effectLst/>
                <a:latin typeface="+mn-lt"/>
                <a:ea typeface="+mn-ea"/>
                <a:cs typeface="+mn-cs"/>
              </a:rPr>
              <a:t>~ Read slide ~</a:t>
            </a:r>
          </a:p>
          <a:p>
            <a:endParaRPr lang="en-US" sz="2400" kern="1200">
              <a:solidFill>
                <a:schemeClr val="tx1"/>
              </a:solidFill>
              <a:effectLst/>
              <a:latin typeface="+mn-lt"/>
              <a:ea typeface="+mn-ea"/>
              <a:cs typeface="+mn-cs"/>
            </a:endParaRPr>
          </a:p>
          <a:p>
            <a:pPr marL="0" marR="0" lvl="0" indent="0" algn="l" defTabSz="1828891" rtl="0" eaLnBrk="1" fontAlgn="auto" latinLnBrk="0" hangingPunct="1">
              <a:lnSpc>
                <a:spcPct val="100000"/>
              </a:lnSpc>
              <a:spcBef>
                <a:spcPts val="0"/>
              </a:spcBef>
              <a:spcAft>
                <a:spcPts val="0"/>
              </a:spcAft>
              <a:buClrTx/>
              <a:buSzTx/>
              <a:buFontTx/>
              <a:buNone/>
              <a:tabLst/>
              <a:defRPr/>
            </a:pPr>
            <a:endParaRPr lang="en-US" sz="2400" kern="1200">
              <a:solidFill>
                <a:schemeClr val="tx1"/>
              </a:solidFill>
              <a:effectLst/>
              <a:latin typeface="+mn-lt"/>
              <a:ea typeface="+mn-ea"/>
              <a:cs typeface="+mn-cs"/>
            </a:endParaRPr>
          </a:p>
          <a:p>
            <a:pPr marL="0" marR="0" lvl="0" indent="0" algn="l" defTabSz="1828891" rtl="0" eaLnBrk="1" fontAlgn="auto" latinLnBrk="0" hangingPunct="1">
              <a:lnSpc>
                <a:spcPct val="100000"/>
              </a:lnSpc>
              <a:spcBef>
                <a:spcPts val="0"/>
              </a:spcBef>
              <a:spcAft>
                <a:spcPts val="0"/>
              </a:spcAft>
              <a:buClrTx/>
              <a:buSzTx/>
              <a:buFontTx/>
              <a:buNone/>
              <a:tabLst/>
              <a:defRPr/>
            </a:pPr>
            <a:endParaRPr lang="en-US" sz="2400" kern="1200">
              <a:solidFill>
                <a:schemeClr val="tx1"/>
              </a:solidFill>
              <a:effectLst/>
              <a:latin typeface="+mn-lt"/>
              <a:ea typeface="+mn-ea"/>
              <a:cs typeface="+mn-cs"/>
            </a:endParaRPr>
          </a:p>
          <a:p>
            <a:pPr marL="0" marR="0" lvl="0" indent="0" algn="l" defTabSz="1828891" rtl="0" eaLnBrk="1" fontAlgn="auto" latinLnBrk="0" hangingPunct="1">
              <a:lnSpc>
                <a:spcPct val="100000"/>
              </a:lnSpc>
              <a:spcBef>
                <a:spcPts val="0"/>
              </a:spcBef>
              <a:spcAft>
                <a:spcPts val="0"/>
              </a:spcAft>
              <a:buClrTx/>
              <a:buSzTx/>
              <a:buFontTx/>
              <a:buNone/>
              <a:tabLst/>
              <a:defRPr/>
            </a:pPr>
            <a:r>
              <a:rPr lang="en-US" sz="2400" kern="1200">
                <a:solidFill>
                  <a:schemeClr val="tx1"/>
                </a:solidFill>
                <a:effectLst/>
                <a:latin typeface="+mn-lt"/>
                <a:ea typeface="+mn-ea"/>
                <a:cs typeface="+mn-cs"/>
              </a:rPr>
              <a:t>Let's give them a round of applause.</a:t>
            </a:r>
          </a:p>
          <a:p>
            <a:endParaRPr lang="en-US" sz="2400" kern="1200">
              <a:solidFill>
                <a:schemeClr val="tx1"/>
              </a:solidFill>
              <a:effectLst/>
              <a:latin typeface="+mn-lt"/>
              <a:ea typeface="+mn-ea"/>
              <a:cs typeface="+mn-cs"/>
            </a:endParaRPr>
          </a:p>
          <a:p>
            <a:endParaRPr lang="en-US" sz="2400" kern="1200">
              <a:solidFill>
                <a:schemeClr val="tx1"/>
              </a:solidFill>
              <a:effectLst/>
              <a:latin typeface="+mn-lt"/>
              <a:ea typeface="+mn-ea"/>
              <a:cs typeface="+mn-cs"/>
            </a:endParaRPr>
          </a:p>
          <a:p>
            <a:endParaRPr lang="en-US" sz="2400" kern="1200">
              <a:solidFill>
                <a:schemeClr val="tx1"/>
              </a:solidFill>
              <a:effectLst/>
              <a:latin typeface="+mn-lt"/>
              <a:ea typeface="+mn-ea"/>
              <a:cs typeface="+mn-cs"/>
            </a:endParaRPr>
          </a:p>
          <a:p>
            <a:endParaRPr lang="en-US" sz="24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FF1907B-6E7B-37AB-F328-67E9ECE3EC2C}"/>
              </a:ext>
            </a:extLst>
          </p:cNvPr>
          <p:cNvSpPr>
            <a:spLocks noGrp="1"/>
          </p:cNvSpPr>
          <p:nvPr>
            <p:ph type="sldNum" sz="quarter" idx="5"/>
          </p:nvPr>
        </p:nvSpPr>
        <p:spPr/>
        <p:txBody>
          <a:bodyPr/>
          <a:lstStyle/>
          <a:p>
            <a:fld id="{18FA2044-A4B6-C341-A865-30AC9CBADC55}" type="slidenum">
              <a:rPr lang="en-US" smtClean="0"/>
              <a:t>37</a:t>
            </a:fld>
            <a:endParaRPr lang="en-US"/>
          </a:p>
        </p:txBody>
      </p:sp>
    </p:spTree>
    <p:extLst>
      <p:ext uri="{BB962C8B-B14F-4D97-AF65-F5344CB8AC3E}">
        <p14:creationId xmlns:p14="http://schemas.microsoft.com/office/powerpoint/2010/main" val="27945752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A0CD5-E93D-5597-A575-7F08E684FF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363EF-E5E5-0C9A-A161-1706213E14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7C6F84-4052-B3D9-7C57-44CDA7DCFC04}"/>
              </a:ext>
            </a:extLst>
          </p:cNvPr>
          <p:cNvSpPr>
            <a:spLocks noGrp="1"/>
          </p:cNvSpPr>
          <p:nvPr>
            <p:ph type="body" idx="1"/>
          </p:nvPr>
        </p:nvSpPr>
        <p:spPr/>
        <p:txBody>
          <a:bodyPr/>
          <a:lstStyle/>
          <a:p>
            <a:r>
              <a:rPr lang="en-US" sz="2400" kern="1200">
                <a:solidFill>
                  <a:schemeClr val="tx1"/>
                </a:solidFill>
                <a:effectLst/>
                <a:latin typeface="+mn-lt"/>
                <a:ea typeface="+mn-ea"/>
                <a:cs typeface="+mn-cs"/>
              </a:rPr>
              <a:t>Let’s move on to the next case study. Would the spokesperson for Maya’s case study please join us on stage? </a:t>
            </a:r>
          </a:p>
          <a:p>
            <a:r>
              <a:rPr lang="en-US" sz="2400" kern="1200">
                <a:solidFill>
                  <a:schemeClr val="tx1"/>
                </a:solidFill>
                <a:effectLst/>
                <a:latin typeface="+mn-lt"/>
                <a:ea typeface="+mn-ea"/>
                <a:cs typeface="+mn-cs"/>
              </a:rPr>
              <a:t>Thank you. Let's quickly revisit the challenge you were asked to solve. </a:t>
            </a:r>
          </a:p>
          <a:p>
            <a:r>
              <a:rPr lang="en-US" sz="2400" kern="1200">
                <a:solidFill>
                  <a:schemeClr val="tx1"/>
                </a:solidFill>
                <a:effectLst/>
                <a:latin typeface="+mn-lt"/>
                <a:ea typeface="+mn-ea"/>
                <a:cs typeface="+mn-cs"/>
              </a:rPr>
              <a:t>~ Read slide ~</a:t>
            </a:r>
          </a:p>
          <a:p>
            <a:endParaRPr lang="en-US" sz="2400" kern="1200">
              <a:solidFill>
                <a:schemeClr val="tx1"/>
              </a:solidFill>
              <a:effectLst/>
              <a:latin typeface="+mn-lt"/>
              <a:ea typeface="+mn-ea"/>
              <a:cs typeface="+mn-cs"/>
            </a:endParaRPr>
          </a:p>
          <a:p>
            <a:pPr marL="0" marR="0" lvl="0" indent="0" algn="l" defTabSz="1828891" rtl="0" eaLnBrk="1" fontAlgn="auto" latinLnBrk="0" hangingPunct="1">
              <a:lnSpc>
                <a:spcPct val="100000"/>
              </a:lnSpc>
              <a:spcBef>
                <a:spcPts val="0"/>
              </a:spcBef>
              <a:spcAft>
                <a:spcPts val="0"/>
              </a:spcAft>
              <a:buClrTx/>
              <a:buSzTx/>
              <a:buFontTx/>
              <a:buNone/>
              <a:tabLst/>
              <a:defRPr/>
            </a:pPr>
            <a:endParaRPr lang="en-US" sz="2400" kern="1200">
              <a:solidFill>
                <a:schemeClr val="tx1"/>
              </a:solidFill>
              <a:effectLst/>
              <a:latin typeface="+mn-lt"/>
              <a:ea typeface="+mn-ea"/>
              <a:cs typeface="+mn-cs"/>
            </a:endParaRPr>
          </a:p>
          <a:p>
            <a:pPr marL="0" marR="0" lvl="0" indent="0" algn="l" defTabSz="1828891" rtl="0" eaLnBrk="1" fontAlgn="auto" latinLnBrk="0" hangingPunct="1">
              <a:lnSpc>
                <a:spcPct val="100000"/>
              </a:lnSpc>
              <a:spcBef>
                <a:spcPts val="0"/>
              </a:spcBef>
              <a:spcAft>
                <a:spcPts val="0"/>
              </a:spcAft>
              <a:buClrTx/>
              <a:buSzTx/>
              <a:buFontTx/>
              <a:buNone/>
              <a:tabLst/>
              <a:defRPr/>
            </a:pPr>
            <a:r>
              <a:rPr lang="en-US" sz="2400" kern="1200">
                <a:solidFill>
                  <a:schemeClr val="tx1"/>
                </a:solidFill>
                <a:effectLst/>
                <a:latin typeface="+mn-lt"/>
                <a:ea typeface="+mn-ea"/>
                <a:cs typeface="+mn-cs"/>
              </a:rPr>
              <a:t>Let's give them a round of applause.</a:t>
            </a:r>
          </a:p>
          <a:p>
            <a:endParaRPr lang="en-US" sz="24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9A5B388-4459-FEAE-C378-7E6140B52605}"/>
              </a:ext>
            </a:extLst>
          </p:cNvPr>
          <p:cNvSpPr>
            <a:spLocks noGrp="1"/>
          </p:cNvSpPr>
          <p:nvPr>
            <p:ph type="sldNum" sz="quarter" idx="5"/>
          </p:nvPr>
        </p:nvSpPr>
        <p:spPr/>
        <p:txBody>
          <a:bodyPr/>
          <a:lstStyle/>
          <a:p>
            <a:fld id="{18FA2044-A4B6-C341-A865-30AC9CBADC55}" type="slidenum">
              <a:rPr lang="en-US" smtClean="0"/>
              <a:t>38</a:t>
            </a:fld>
            <a:endParaRPr lang="en-US"/>
          </a:p>
        </p:txBody>
      </p:sp>
    </p:spTree>
    <p:extLst>
      <p:ext uri="{BB962C8B-B14F-4D97-AF65-F5344CB8AC3E}">
        <p14:creationId xmlns:p14="http://schemas.microsoft.com/office/powerpoint/2010/main" val="34442797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3914B-2953-31CA-9738-A8DF6AEE53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ABA98B-3893-DF48-1C7C-B43D4266D2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22A058-BFE7-AB1D-2CA0-E3B5AABC66EA}"/>
              </a:ext>
            </a:extLst>
          </p:cNvPr>
          <p:cNvSpPr>
            <a:spLocks noGrp="1"/>
          </p:cNvSpPr>
          <p:nvPr>
            <p:ph type="body" idx="1"/>
          </p:nvPr>
        </p:nvSpPr>
        <p:spPr/>
        <p:txBody>
          <a:bodyPr/>
          <a:lstStyle/>
          <a:p>
            <a:r>
              <a:rPr lang="en-US" sz="2400" kern="1200">
                <a:solidFill>
                  <a:schemeClr val="tx1"/>
                </a:solidFill>
                <a:effectLst/>
                <a:latin typeface="+mn-lt"/>
                <a:ea typeface="+mn-ea"/>
                <a:cs typeface="+mn-cs"/>
              </a:rPr>
              <a:t>Would the spokesperson for Daniel’s case study please join us on stage? </a:t>
            </a:r>
          </a:p>
          <a:p>
            <a:r>
              <a:rPr lang="en-US" sz="2400" kern="1200">
                <a:solidFill>
                  <a:schemeClr val="tx1"/>
                </a:solidFill>
                <a:effectLst/>
                <a:latin typeface="+mn-lt"/>
                <a:ea typeface="+mn-ea"/>
                <a:cs typeface="+mn-cs"/>
              </a:rPr>
              <a:t>Thank you. Let's quickly revisit the challenge you were asked to solve. </a:t>
            </a:r>
          </a:p>
          <a:p>
            <a:r>
              <a:rPr lang="en-US" sz="2400" kern="1200">
                <a:solidFill>
                  <a:schemeClr val="tx1"/>
                </a:solidFill>
                <a:effectLst/>
                <a:latin typeface="+mn-lt"/>
                <a:ea typeface="+mn-ea"/>
                <a:cs typeface="+mn-cs"/>
              </a:rPr>
              <a:t>~ Read slide ~</a:t>
            </a:r>
          </a:p>
          <a:p>
            <a:endParaRPr lang="en-US" sz="2400" kern="1200">
              <a:solidFill>
                <a:schemeClr val="tx1"/>
              </a:solidFill>
              <a:effectLst/>
              <a:latin typeface="+mn-lt"/>
              <a:ea typeface="+mn-ea"/>
              <a:cs typeface="+mn-cs"/>
            </a:endParaRPr>
          </a:p>
          <a:p>
            <a:pPr marL="0" marR="0" lvl="0" indent="0" algn="l" defTabSz="1828891" rtl="0" eaLnBrk="1" fontAlgn="auto" latinLnBrk="0" hangingPunct="1">
              <a:lnSpc>
                <a:spcPct val="100000"/>
              </a:lnSpc>
              <a:spcBef>
                <a:spcPts val="0"/>
              </a:spcBef>
              <a:spcAft>
                <a:spcPts val="0"/>
              </a:spcAft>
              <a:buClrTx/>
              <a:buSzTx/>
              <a:buFontTx/>
              <a:buNone/>
              <a:tabLst/>
              <a:defRPr/>
            </a:pPr>
            <a:endParaRPr lang="en-US" sz="2400" kern="1200">
              <a:solidFill>
                <a:schemeClr val="tx1"/>
              </a:solidFill>
              <a:effectLst/>
              <a:latin typeface="+mn-lt"/>
              <a:ea typeface="+mn-ea"/>
              <a:cs typeface="+mn-cs"/>
            </a:endParaRPr>
          </a:p>
          <a:p>
            <a:pPr marL="0" marR="0" lvl="0" indent="0" algn="l" defTabSz="1828891" rtl="0" eaLnBrk="1" fontAlgn="auto" latinLnBrk="0" hangingPunct="1">
              <a:lnSpc>
                <a:spcPct val="100000"/>
              </a:lnSpc>
              <a:spcBef>
                <a:spcPts val="0"/>
              </a:spcBef>
              <a:spcAft>
                <a:spcPts val="0"/>
              </a:spcAft>
              <a:buClrTx/>
              <a:buSzTx/>
              <a:buFontTx/>
              <a:buNone/>
              <a:tabLst/>
              <a:defRPr/>
            </a:pPr>
            <a:r>
              <a:rPr lang="en-US" sz="2400" kern="1200">
                <a:solidFill>
                  <a:schemeClr val="tx1"/>
                </a:solidFill>
                <a:effectLst/>
                <a:latin typeface="+mn-lt"/>
                <a:ea typeface="+mn-ea"/>
                <a:cs typeface="+mn-cs"/>
              </a:rPr>
              <a:t>Let's give them a round of applause.</a:t>
            </a:r>
          </a:p>
          <a:p>
            <a:endParaRPr lang="en-US" sz="24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1D4D1FB-1D1C-10F8-4E06-4C2048723B70}"/>
              </a:ext>
            </a:extLst>
          </p:cNvPr>
          <p:cNvSpPr>
            <a:spLocks noGrp="1"/>
          </p:cNvSpPr>
          <p:nvPr>
            <p:ph type="sldNum" sz="quarter" idx="5"/>
          </p:nvPr>
        </p:nvSpPr>
        <p:spPr/>
        <p:txBody>
          <a:bodyPr/>
          <a:lstStyle/>
          <a:p>
            <a:fld id="{18FA2044-A4B6-C341-A865-30AC9CBADC55}" type="slidenum">
              <a:rPr lang="en-US" smtClean="0"/>
              <a:t>39</a:t>
            </a:fld>
            <a:endParaRPr lang="en-US"/>
          </a:p>
        </p:txBody>
      </p:sp>
    </p:spTree>
    <p:extLst>
      <p:ext uri="{BB962C8B-B14F-4D97-AF65-F5344CB8AC3E}">
        <p14:creationId xmlns:p14="http://schemas.microsoft.com/office/powerpoint/2010/main" val="499269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62959-5E4A-7E8C-BB21-0F16203ADA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24DB40-B5FF-B85E-6A0A-18661BF3CC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08722F-6199-DE7C-17A5-0839919079B0}"/>
              </a:ext>
            </a:extLst>
          </p:cNvPr>
          <p:cNvSpPr>
            <a:spLocks noGrp="1"/>
          </p:cNvSpPr>
          <p:nvPr>
            <p:ph type="body" idx="1"/>
          </p:nvPr>
        </p:nvSpPr>
        <p:spPr/>
        <p:txBody>
          <a:bodyPr/>
          <a:lstStyle/>
          <a:p>
            <a:r>
              <a:t>[5:30–6:30 | THE ARC] Zoom out to the whole picture: 'Here's what that looks like laid end to end.'</a:t>
            </a:r>
          </a:p>
          <a:p>
            <a:endParaRPr/>
          </a:p>
          <a:p>
            <a:r>
              <a:t>Move quickly left to right, one line per stage, like flipping through a calendar:</a:t>
            </a:r>
          </a:p>
          <a:p>
            <a:r>
              <a:t>'Day one — watch, build your story, tell people.'</a:t>
            </a:r>
          </a:p>
          <a:p>
            <a:r>
              <a:t>'Week one — LIFT writes the messages, you just send them.'</a:t>
            </a:r>
          </a:p>
          <a:p>
            <a:r>
              <a:t>'Weeks two through four — four small actions a day. We'll get to those in a second.'</a:t>
            </a:r>
          </a:p>
          <a:p>
            <a:r>
              <a:t>'Day thirty-one and onward — you teach someone else what you just did.'</a:t>
            </a:r>
          </a:p>
          <a:p>
            <a:endParaRPr/>
          </a:p>
          <a:p>
            <a:r>
              <a:t>Land the reframe: 'That's not a to-do list. That's a business being born, one day at a time.'</a:t>
            </a:r>
          </a:p>
          <a:p>
            <a:endParaRPr/>
          </a:p>
          <a:p>
            <a:r>
              <a:t>Call out the gold bar under the timeline: "Notice Activate isn't one of the four boxes -- it runs underneath all of them. It can happen day one, it can happen day fifteen. It's not a phase, it's a moment, and it's not locked to any one of these four steps."</a:t>
            </a:r>
          </a:p>
        </p:txBody>
      </p:sp>
      <p:sp>
        <p:nvSpPr>
          <p:cNvPr id="4" name="Slide Number Placeholder 3">
            <a:extLst>
              <a:ext uri="{FF2B5EF4-FFF2-40B4-BE49-F238E27FC236}">
                <a16:creationId xmlns:a16="http://schemas.microsoft.com/office/drawing/2014/main" id="{1C433FB7-EE71-7F23-4627-02380C27B8CB}"/>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20305290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5484E-9050-C1B5-B95C-780D0AACAC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3C0E2B-C0C0-53A3-1388-7FA9523207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C8E2F4-1EDB-36D5-19E4-15877D13568E}"/>
              </a:ext>
            </a:extLst>
          </p:cNvPr>
          <p:cNvSpPr>
            <a:spLocks noGrp="1"/>
          </p:cNvSpPr>
          <p:nvPr>
            <p:ph type="body" idx="1"/>
          </p:nvPr>
        </p:nvSpPr>
        <p:spPr/>
        <p:txBody>
          <a:bodyPr/>
          <a:lstStyle/>
          <a:p>
            <a:r>
              <a:rPr lang="en-US" sz="2400" kern="1200">
                <a:solidFill>
                  <a:schemeClr val="tx1"/>
                </a:solidFill>
                <a:effectLst/>
                <a:latin typeface="+mn-lt"/>
                <a:ea typeface="+mn-ea"/>
                <a:cs typeface="+mn-cs"/>
              </a:rPr>
              <a:t>Would the spokesperson for Marcus’ case study please join us on stage? </a:t>
            </a:r>
          </a:p>
          <a:p>
            <a:r>
              <a:rPr lang="en-US" sz="2400" kern="1200">
                <a:solidFill>
                  <a:schemeClr val="tx1"/>
                </a:solidFill>
                <a:effectLst/>
                <a:latin typeface="+mn-lt"/>
                <a:ea typeface="+mn-ea"/>
                <a:cs typeface="+mn-cs"/>
              </a:rPr>
              <a:t>Thank you. Let's quickly revisit the challenge you were asked to solve. </a:t>
            </a:r>
          </a:p>
          <a:p>
            <a:r>
              <a:rPr lang="en-US" sz="2400" kern="1200">
                <a:solidFill>
                  <a:schemeClr val="tx1"/>
                </a:solidFill>
                <a:effectLst/>
                <a:latin typeface="+mn-lt"/>
                <a:ea typeface="+mn-ea"/>
                <a:cs typeface="+mn-cs"/>
              </a:rPr>
              <a:t>~ Read slide ~</a:t>
            </a:r>
          </a:p>
          <a:p>
            <a:endParaRPr lang="en-US" sz="2400" kern="1200">
              <a:solidFill>
                <a:schemeClr val="tx1"/>
              </a:solidFill>
              <a:effectLst/>
              <a:latin typeface="+mn-lt"/>
              <a:ea typeface="+mn-ea"/>
              <a:cs typeface="+mn-cs"/>
            </a:endParaRPr>
          </a:p>
          <a:p>
            <a:pPr marL="0" marR="0" lvl="0" indent="0" algn="l" defTabSz="1828891" rtl="0" eaLnBrk="1" fontAlgn="auto" latinLnBrk="0" hangingPunct="1">
              <a:lnSpc>
                <a:spcPct val="100000"/>
              </a:lnSpc>
              <a:spcBef>
                <a:spcPts val="0"/>
              </a:spcBef>
              <a:spcAft>
                <a:spcPts val="0"/>
              </a:spcAft>
              <a:buClrTx/>
              <a:buSzTx/>
              <a:buFontTx/>
              <a:buNone/>
              <a:tabLst/>
              <a:defRPr/>
            </a:pPr>
            <a:endParaRPr lang="en-US" sz="2400" kern="1200">
              <a:solidFill>
                <a:schemeClr val="tx1"/>
              </a:solidFill>
              <a:effectLst/>
              <a:latin typeface="+mn-lt"/>
              <a:ea typeface="+mn-ea"/>
              <a:cs typeface="+mn-cs"/>
            </a:endParaRPr>
          </a:p>
          <a:p>
            <a:pPr marL="0" marR="0" lvl="0" indent="0" algn="l" defTabSz="1828891" rtl="0" eaLnBrk="1" fontAlgn="auto" latinLnBrk="0" hangingPunct="1">
              <a:lnSpc>
                <a:spcPct val="100000"/>
              </a:lnSpc>
              <a:spcBef>
                <a:spcPts val="0"/>
              </a:spcBef>
              <a:spcAft>
                <a:spcPts val="0"/>
              </a:spcAft>
              <a:buClrTx/>
              <a:buSzTx/>
              <a:buFontTx/>
              <a:buNone/>
              <a:tabLst/>
              <a:defRPr/>
            </a:pPr>
            <a:r>
              <a:rPr lang="en-US" sz="2400" kern="1200">
                <a:solidFill>
                  <a:schemeClr val="tx1"/>
                </a:solidFill>
                <a:effectLst/>
                <a:latin typeface="+mn-lt"/>
                <a:ea typeface="+mn-ea"/>
                <a:cs typeface="+mn-cs"/>
              </a:rPr>
              <a:t>Let's give them a round of applause.</a:t>
            </a:r>
          </a:p>
          <a:p>
            <a:endParaRPr lang="en-US" sz="24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7AFBFA0-07AF-1682-497B-1F8029F7595C}"/>
              </a:ext>
            </a:extLst>
          </p:cNvPr>
          <p:cNvSpPr>
            <a:spLocks noGrp="1"/>
          </p:cNvSpPr>
          <p:nvPr>
            <p:ph type="sldNum" sz="quarter" idx="5"/>
          </p:nvPr>
        </p:nvSpPr>
        <p:spPr/>
        <p:txBody>
          <a:bodyPr/>
          <a:lstStyle/>
          <a:p>
            <a:fld id="{18FA2044-A4B6-C341-A865-30AC9CBADC55}" type="slidenum">
              <a:rPr lang="en-US" smtClean="0"/>
              <a:t>40</a:t>
            </a:fld>
            <a:endParaRPr lang="en-US"/>
          </a:p>
        </p:txBody>
      </p:sp>
    </p:spTree>
    <p:extLst>
      <p:ext uri="{BB962C8B-B14F-4D97-AF65-F5344CB8AC3E}">
        <p14:creationId xmlns:p14="http://schemas.microsoft.com/office/powerpoint/2010/main" val="31064582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D42D0-CC84-3D1D-4A29-ACD5C3ED0A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823BE8-C314-1C52-E59B-6A8F04894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4C0BA3-F8A7-5D11-D8CE-EC4FD44B7DF5}"/>
              </a:ext>
            </a:extLst>
          </p:cNvPr>
          <p:cNvSpPr>
            <a:spLocks noGrp="1"/>
          </p:cNvSpPr>
          <p:nvPr>
            <p:ph type="body" idx="1"/>
          </p:nvPr>
        </p:nvSpPr>
        <p:spPr/>
        <p:txBody>
          <a:bodyPr/>
          <a:lstStyle/>
          <a:p>
            <a:r>
              <a:rPr lang="en-US" sz="2400" kern="1200">
                <a:solidFill>
                  <a:schemeClr val="tx1"/>
                </a:solidFill>
                <a:effectLst/>
                <a:latin typeface="+mn-lt"/>
                <a:ea typeface="+mn-ea"/>
                <a:cs typeface="+mn-cs"/>
              </a:rPr>
              <a:t>Finally, let's hear from the last case study. Would the spokesperson for Alex’s case study please join us on stage? </a:t>
            </a:r>
          </a:p>
          <a:p>
            <a:r>
              <a:rPr lang="en-US" sz="2400" kern="1200">
                <a:solidFill>
                  <a:schemeClr val="tx1"/>
                </a:solidFill>
                <a:effectLst/>
                <a:latin typeface="+mn-lt"/>
                <a:ea typeface="+mn-ea"/>
                <a:cs typeface="+mn-cs"/>
              </a:rPr>
              <a:t>Thank you. Let's quickly revisit the challenge you were asked to solve. </a:t>
            </a:r>
          </a:p>
          <a:p>
            <a:r>
              <a:rPr lang="en-US" sz="2400" kern="1200">
                <a:solidFill>
                  <a:schemeClr val="tx1"/>
                </a:solidFill>
                <a:effectLst/>
                <a:latin typeface="+mn-lt"/>
                <a:ea typeface="+mn-ea"/>
                <a:cs typeface="+mn-cs"/>
              </a:rPr>
              <a:t>~ Read slide ~</a:t>
            </a:r>
          </a:p>
          <a:p>
            <a:endParaRPr lang="en-US" sz="2400" kern="1200">
              <a:solidFill>
                <a:schemeClr val="tx1"/>
              </a:solidFill>
              <a:effectLst/>
              <a:latin typeface="+mn-lt"/>
              <a:ea typeface="+mn-ea"/>
              <a:cs typeface="+mn-cs"/>
            </a:endParaRPr>
          </a:p>
          <a:p>
            <a:pPr marL="0" marR="0" lvl="0" indent="0" algn="l" defTabSz="1828891" rtl="0" eaLnBrk="1" fontAlgn="auto" latinLnBrk="0" hangingPunct="1">
              <a:lnSpc>
                <a:spcPct val="100000"/>
              </a:lnSpc>
              <a:spcBef>
                <a:spcPts val="0"/>
              </a:spcBef>
              <a:spcAft>
                <a:spcPts val="0"/>
              </a:spcAft>
              <a:buClrTx/>
              <a:buSzTx/>
              <a:buFontTx/>
              <a:buNone/>
              <a:tabLst/>
              <a:defRPr/>
            </a:pPr>
            <a:endParaRPr lang="en-US" sz="2400" kern="1200">
              <a:solidFill>
                <a:schemeClr val="tx1"/>
              </a:solidFill>
              <a:effectLst/>
              <a:latin typeface="+mn-lt"/>
              <a:ea typeface="+mn-ea"/>
              <a:cs typeface="+mn-cs"/>
            </a:endParaRPr>
          </a:p>
          <a:p>
            <a:pPr marL="0" marR="0" lvl="0" indent="0" algn="l" defTabSz="1828891" rtl="0" eaLnBrk="1" fontAlgn="auto" latinLnBrk="0" hangingPunct="1">
              <a:lnSpc>
                <a:spcPct val="100000"/>
              </a:lnSpc>
              <a:spcBef>
                <a:spcPts val="0"/>
              </a:spcBef>
              <a:spcAft>
                <a:spcPts val="0"/>
              </a:spcAft>
              <a:buClrTx/>
              <a:buSzTx/>
              <a:buFontTx/>
              <a:buNone/>
              <a:tabLst/>
              <a:defRPr/>
            </a:pPr>
            <a:r>
              <a:rPr lang="en-US" sz="2400" kern="1200">
                <a:solidFill>
                  <a:schemeClr val="tx1"/>
                </a:solidFill>
                <a:effectLst/>
                <a:latin typeface="+mn-lt"/>
                <a:ea typeface="+mn-ea"/>
                <a:cs typeface="+mn-cs"/>
              </a:rPr>
              <a:t>Let's give them a round of applause.</a:t>
            </a:r>
          </a:p>
          <a:p>
            <a:endParaRPr lang="en-US" sz="24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2E5CF2E-59D6-3D07-80BD-B2E177BE5BEE}"/>
              </a:ext>
            </a:extLst>
          </p:cNvPr>
          <p:cNvSpPr>
            <a:spLocks noGrp="1"/>
          </p:cNvSpPr>
          <p:nvPr>
            <p:ph type="sldNum" sz="quarter" idx="5"/>
          </p:nvPr>
        </p:nvSpPr>
        <p:spPr/>
        <p:txBody>
          <a:bodyPr/>
          <a:lstStyle/>
          <a:p>
            <a:fld id="{18FA2044-A4B6-C341-A865-30AC9CBADC55}" type="slidenum">
              <a:rPr lang="en-US" smtClean="0"/>
              <a:t>41</a:t>
            </a:fld>
            <a:endParaRPr lang="en-US"/>
          </a:p>
        </p:txBody>
      </p:sp>
    </p:spTree>
    <p:extLst>
      <p:ext uri="{BB962C8B-B14F-4D97-AF65-F5344CB8AC3E}">
        <p14:creationId xmlns:p14="http://schemas.microsoft.com/office/powerpoint/2010/main" val="5812565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kern="1200" dirty="0">
                <a:solidFill>
                  <a:schemeClr val="tx1"/>
                </a:solidFill>
                <a:effectLst/>
                <a:latin typeface="+mn-lt"/>
                <a:ea typeface="+mn-ea"/>
                <a:cs typeface="+mn-cs"/>
              </a:rPr>
              <a:t>As you move through Summit and beyond, continue asking questions, learning from others, and challenging yourself to think differently. Thank you for your participation, your engagement, and the thoughtful contributions you brought to today's discussion.</a:t>
            </a:r>
          </a:p>
          <a:p>
            <a:endParaRPr lang="en-US" dirty="0"/>
          </a:p>
          <a:p>
            <a:endParaRPr lang="en-US" dirty="0"/>
          </a:p>
          <a:p>
            <a:r>
              <a:rPr lang="en-US" dirty="0"/>
              <a:t>BOTTLE GIVEAWAY BE IN YOUR SEATS AFTER LUNCH</a:t>
            </a:r>
          </a:p>
        </p:txBody>
      </p:sp>
      <p:sp>
        <p:nvSpPr>
          <p:cNvPr id="4" name="Slide Number Placeholder 3"/>
          <p:cNvSpPr>
            <a:spLocks noGrp="1"/>
          </p:cNvSpPr>
          <p:nvPr>
            <p:ph type="sldNum" sz="quarter" idx="5"/>
          </p:nvPr>
        </p:nvSpPr>
        <p:spPr/>
        <p:txBody>
          <a:bodyPr/>
          <a:lstStyle/>
          <a:p>
            <a:fld id="{18FA2044-A4B6-C341-A865-30AC9CBADC55}" type="slidenum">
              <a:rPr lang="en-US" smtClean="0"/>
              <a:t>42</a:t>
            </a:fld>
            <a:endParaRPr lang="en-US"/>
          </a:p>
        </p:txBody>
      </p:sp>
    </p:spTree>
    <p:extLst>
      <p:ext uri="{BB962C8B-B14F-4D97-AF65-F5344CB8AC3E}">
        <p14:creationId xmlns:p14="http://schemas.microsoft.com/office/powerpoint/2010/main" val="87506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DF568-73DB-4A87-5856-AB56D68AE5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ACA8B2-3A87-862E-0909-58D662E578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2A5CBC-631A-E4A4-B432-49CD88B72D50}"/>
              </a:ext>
            </a:extLst>
          </p:cNvPr>
          <p:cNvSpPr>
            <a:spLocks noGrp="1"/>
          </p:cNvSpPr>
          <p:nvPr>
            <p:ph type="body" idx="1"/>
          </p:nvPr>
        </p:nvSpPr>
        <p:spPr/>
        <p:txBody>
          <a:bodyPr/>
          <a:lstStyle/>
          <a:p>
            <a:r>
              <a:rPr lang="en-US" dirty="0"/>
              <a:t>The block bleeds top and bottom and the cube straddles the seam, which stitches the two halves together. Room on the right for a line that sets up the section.</a:t>
            </a:r>
          </a:p>
        </p:txBody>
      </p:sp>
      <p:sp>
        <p:nvSpPr>
          <p:cNvPr id="4" name="Slide Number Placeholder 3">
            <a:extLst>
              <a:ext uri="{FF2B5EF4-FFF2-40B4-BE49-F238E27FC236}">
                <a16:creationId xmlns:a16="http://schemas.microsoft.com/office/drawing/2014/main" id="{EF99C901-99A4-E176-9148-9D5E6C339C3F}"/>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801141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divider does work instead of only announcing. The audience sees the four moves before the presenter starts, so the detail slide that follows confirms rather than introduces.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3CE9F-3F41-4A6B-0AED-76E2E18858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A7AD26-F0D8-7914-6DC6-FA3555F66A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C59CF6-AEB6-4AAF-AE31-6EF0B191B044}"/>
              </a:ext>
            </a:extLst>
          </p:cNvPr>
          <p:cNvSpPr>
            <a:spLocks noGrp="1"/>
          </p:cNvSpPr>
          <p:nvPr>
            <p:ph type="body" idx="1"/>
          </p:nvPr>
        </p:nvSpPr>
        <p:spPr/>
        <p:txBody>
          <a:bodyPr/>
          <a:lstStyle/>
          <a:p>
            <a:r>
              <a:t>[0:00–0:20 | WALK-ON] Before you speak: let the opening ASEA mark sit in silence for a beat as the room settles. This is your entrance — walk to center stage during that beat and take one real breath before you start.</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Reiterate how we got here and the role it plays in the success model. Over the past two years we’ve been going through an evolution, first with ASEA One – his programs shows HOW you are rewarded and recognized, and then with </a:t>
            </a:r>
            <a:r>
              <a:rPr lang="en-US" err="1"/>
              <a:t>ClubOne</a:t>
            </a:r>
            <a:r>
              <a:rPr lang="en-US"/>
              <a:t> introduced –  it shows HOW focusing on key behaviors can influence success in a fun way. Well,---- knowing how you are rewarded and what are the behaviors does not necessarily mean that everyone coming into ASEA has the innate skills to optimize the plan. However, we are definitely on the right track, to optimize the plan and increase each Brand Partners success,  we wanted to introduce a model that completes the success path for each person in ASEA.  Now its not rocket science but if worked it is a </a:t>
            </a:r>
            <a:r>
              <a:rPr lang="en-US" err="1"/>
              <a:t>scaleable</a:t>
            </a:r>
            <a:r>
              <a:rPr lang="en-US"/>
              <a:t> set of skills so you understand and new Brand Partners know how your DO the work. </a:t>
            </a:r>
          </a:p>
          <a:p>
            <a:endParaRPr/>
          </a:p>
          <a:p>
            <a:r>
              <a:t>Now name the gap: 'The difference between the partner who quits in week one and the partner who's still here ten years later was never talent. It was never luck. It was</a:t>
            </a:r>
            <a:r>
              <a:rPr lang="en-US"/>
              <a:t> THE ACTION they took</a:t>
            </a:r>
            <a:r>
              <a:t> whether </a:t>
            </a:r>
            <a:r>
              <a:rPr lang="en-US"/>
              <a:t>from who </a:t>
            </a:r>
            <a:r>
              <a:t>someone handed them four steps</a:t>
            </a:r>
            <a:r>
              <a:rPr lang="en-US"/>
              <a:t> or when the began sharing because of excitement.</a:t>
            </a:r>
          </a:p>
          <a:p>
            <a:endParaRPr lang="en-US"/>
          </a:p>
          <a:p>
            <a:r>
              <a:rPr lang="en-US"/>
              <a:t>Excitement analogy: When are they most excited? Just after they committed and purchased. </a:t>
            </a:r>
            <a:endParaRPr/>
          </a:p>
          <a:p>
            <a:endParaRPr/>
          </a:p>
          <a:p>
            <a:r>
              <a:t>Now name it: </a:t>
            </a:r>
            <a:r>
              <a:rPr lang="en-US"/>
              <a:t>Now we have support that can channel that excitement. </a:t>
            </a:r>
            <a:r>
              <a:t>'We call it LIFT. Four steps. One direction. Up.'</a:t>
            </a:r>
          </a:p>
          <a:p>
            <a:r>
              <a:t>[Let the word LIFT sit on screen for a second before you keep talking. This is your title — don't rush past it.]</a:t>
            </a:r>
          </a:p>
        </p:txBody>
      </p:sp>
      <p:sp>
        <p:nvSpPr>
          <p:cNvPr id="4" name="Slide Number Placeholder 3">
            <a:extLst>
              <a:ext uri="{FF2B5EF4-FFF2-40B4-BE49-F238E27FC236}">
                <a16:creationId xmlns:a16="http://schemas.microsoft.com/office/drawing/2014/main" id="{C18DC86E-BC20-2610-DA74-D57A40427E88}"/>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9371743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Logo Slide Event 1">
    <p:bg>
      <p:bgPr>
        <a:gradFill flip="none" rotWithShape="1">
          <a:gsLst>
            <a:gs pos="100000">
              <a:schemeClr val="bg2"/>
            </a:gs>
            <a:gs pos="0">
              <a:schemeClr val="accent2"/>
            </a:gs>
          </a:gsLst>
          <a:lin ang="8100000" scaled="1"/>
          <a:tileRect/>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DD63628-D1D8-462D-7E16-4BFD57DC1874}"/>
              </a:ext>
            </a:extLst>
          </p:cNvPr>
          <p:cNvPicPr>
            <a:picLocks noChangeAspect="1"/>
          </p:cNvPicPr>
          <p:nvPr userDrawn="1"/>
        </p:nvPicPr>
        <p:blipFill>
          <a:blip r:embed="rId2"/>
          <a:srcRect t="12362" b="8624"/>
          <a:stretch>
            <a:fillRect/>
          </a:stretch>
        </p:blipFill>
        <p:spPr>
          <a:xfrm>
            <a:off x="-1" y="-1"/>
            <a:ext cx="24387175" cy="13716001"/>
          </a:xfrm>
          <a:prstGeom prst="rect">
            <a:avLst/>
          </a:prstGeom>
        </p:spPr>
      </p:pic>
      <p:pic>
        <p:nvPicPr>
          <p:cNvPr id="5" name="Picture 4">
            <a:extLst>
              <a:ext uri="{FF2B5EF4-FFF2-40B4-BE49-F238E27FC236}">
                <a16:creationId xmlns:a16="http://schemas.microsoft.com/office/drawing/2014/main" id="{339112EF-E875-9A5A-66D4-05F38CF9F1FA}"/>
              </a:ext>
            </a:extLst>
          </p:cNvPr>
          <p:cNvPicPr>
            <a:picLocks noChangeAspect="1"/>
          </p:cNvPicPr>
          <p:nvPr userDrawn="1"/>
        </p:nvPicPr>
        <p:blipFill>
          <a:blip r:embed="rId3"/>
          <a:srcRect l="-43122" r="45008" b="10012"/>
          <a:stretch>
            <a:fillRect/>
          </a:stretch>
        </p:blipFill>
        <p:spPr>
          <a:xfrm>
            <a:off x="-10515600" y="0"/>
            <a:ext cx="23926800" cy="13716000"/>
          </a:xfrm>
          <a:prstGeom prst="parallelogram">
            <a:avLst>
              <a:gd name="adj" fmla="val 44844"/>
            </a:avLst>
          </a:prstGeom>
        </p:spPr>
      </p:pic>
      <p:pic>
        <p:nvPicPr>
          <p:cNvPr id="6" name="Picture 5">
            <a:extLst>
              <a:ext uri="{FF2B5EF4-FFF2-40B4-BE49-F238E27FC236}">
                <a16:creationId xmlns:a16="http://schemas.microsoft.com/office/drawing/2014/main" id="{6F5D9C6D-6855-3452-D0F1-6D33DB7DD2E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936114" y="3618613"/>
            <a:ext cx="14514944" cy="6478772"/>
          </a:xfrm>
          <a:prstGeom prst="rect">
            <a:avLst/>
          </a:prstGeom>
          <a:effectLst>
            <a:outerShdw blurRad="1270000" sx="102000" sy="102000" algn="ctr" rotWithShape="0">
              <a:srgbClr val="0E1C25">
                <a:alpha val="30000"/>
              </a:srgbClr>
            </a:outerShdw>
          </a:effectLst>
        </p:spPr>
      </p:pic>
      <p:pic>
        <p:nvPicPr>
          <p:cNvPr id="7" name="Picture 6">
            <a:extLst>
              <a:ext uri="{FF2B5EF4-FFF2-40B4-BE49-F238E27FC236}">
                <a16:creationId xmlns:a16="http://schemas.microsoft.com/office/drawing/2014/main" id="{140355FF-CC0E-0871-C7E1-A168C61352FE}"/>
              </a:ext>
            </a:extLst>
          </p:cNvPr>
          <p:cNvPicPr>
            <a:picLocks noChangeAspect="1"/>
          </p:cNvPicPr>
          <p:nvPr userDrawn="1"/>
        </p:nvPicPr>
        <p:blipFill>
          <a:blip r:embed="rId3"/>
          <a:srcRect l="81722" r="-43121" b="10012"/>
          <a:stretch>
            <a:fillRect/>
          </a:stretch>
        </p:blipFill>
        <p:spPr>
          <a:xfrm>
            <a:off x="19929763" y="0"/>
            <a:ext cx="14973009" cy="13716000"/>
          </a:xfrm>
          <a:prstGeom prst="parallelogram">
            <a:avLst>
              <a:gd name="adj" fmla="val 44844"/>
            </a:avLst>
          </a:prstGeom>
        </p:spPr>
      </p:pic>
    </p:spTree>
    <p:extLst>
      <p:ext uri="{BB962C8B-B14F-4D97-AF65-F5344CB8AC3E}">
        <p14:creationId xmlns:p14="http://schemas.microsoft.com/office/powerpoint/2010/main" val="382006891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our Content with Titl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64F23FEF-5BE2-F893-0485-41A248B40016}"/>
              </a:ext>
            </a:extLst>
          </p:cNvPr>
          <p:cNvPicPr>
            <a:picLocks noChangeAspect="1"/>
          </p:cNvPicPr>
          <p:nvPr userDrawn="1"/>
        </p:nvPicPr>
        <p:blipFill>
          <a:blip>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sp>
        <p:nvSpPr>
          <p:cNvPr id="10" name="Footer Placeholder 45">
            <a:extLst>
              <a:ext uri="{FF2B5EF4-FFF2-40B4-BE49-F238E27FC236}">
                <a16:creationId xmlns:a16="http://schemas.microsoft.com/office/drawing/2014/main" id="{AF755351-6992-1719-B415-EB9F6AB588E5}"/>
              </a:ext>
            </a:extLst>
          </p:cNvPr>
          <p:cNvSpPr>
            <a:spLocks noGrp="1"/>
          </p:cNvSpPr>
          <p:nvPr>
            <p:ph type="ftr" sz="quarter" idx="30"/>
          </p:nvPr>
        </p:nvSpPr>
        <p:spPr>
          <a:xfrm>
            <a:off x="1606465" y="12675471"/>
            <a:ext cx="8229600" cy="499461"/>
          </a:xfrm>
        </p:spPr>
        <p:txBody>
          <a:bodyPr/>
          <a:lstStyle/>
          <a:p>
            <a:r>
              <a:rPr lang="en-US"/>
              <a:t>© ASEA, LLC All Rights Reserved </a:t>
            </a:r>
            <a:endParaRPr lang="en-US" sz="1400"/>
          </a:p>
        </p:txBody>
      </p:sp>
      <p:sp>
        <p:nvSpPr>
          <p:cNvPr id="11" name="Slide Number Placeholder 46">
            <a:extLst>
              <a:ext uri="{FF2B5EF4-FFF2-40B4-BE49-F238E27FC236}">
                <a16:creationId xmlns:a16="http://schemas.microsoft.com/office/drawing/2014/main" id="{C50285FA-D93E-CF2E-EF4B-90BBBA9E9174}"/>
              </a:ext>
            </a:extLst>
          </p:cNvPr>
          <p:cNvSpPr>
            <a:spLocks noGrp="1"/>
          </p:cNvSpPr>
          <p:nvPr>
            <p:ph type="sldNum" sz="quarter" idx="31"/>
          </p:nvPr>
        </p:nvSpPr>
        <p:spPr>
          <a:xfrm>
            <a:off x="1161288" y="12675471"/>
            <a:ext cx="445177" cy="499462"/>
          </a:xfrm>
        </p:spPr>
        <p:txBody>
          <a:bodyPr/>
          <a:lstStyle/>
          <a:p>
            <a:fld id="{F98E5795-86C4-D347-9CFA-9C861357B66E}" type="slidenum">
              <a:rPr lang="en-US" smtClean="0"/>
              <a:pPr/>
              <a:t>‹#›</a:t>
            </a:fld>
            <a:endParaRPr lang="en-US" sz="1400"/>
          </a:p>
        </p:txBody>
      </p:sp>
      <p:sp>
        <p:nvSpPr>
          <p:cNvPr id="12" name="Text Placeholder 24">
            <a:extLst>
              <a:ext uri="{FF2B5EF4-FFF2-40B4-BE49-F238E27FC236}">
                <a16:creationId xmlns:a16="http://schemas.microsoft.com/office/drawing/2014/main" id="{DC6DD062-A11E-1E7D-FA10-01DA5D1F499D}"/>
              </a:ext>
            </a:extLst>
          </p:cNvPr>
          <p:cNvSpPr>
            <a:spLocks noGrp="1"/>
          </p:cNvSpPr>
          <p:nvPr>
            <p:ph type="body" sz="quarter" idx="19" hasCustomPrompt="1"/>
          </p:nvPr>
        </p:nvSpPr>
        <p:spPr>
          <a:xfrm>
            <a:off x="1143000" y="6187533"/>
            <a:ext cx="5156200" cy="879475"/>
          </a:xfrm>
        </p:spPr>
        <p:txBody>
          <a:bodyPr anchor="b" anchorCtr="0"/>
          <a:lstStyle>
            <a:lvl1pPr algn="ctr">
              <a:defRPr sz="48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13" name="Text Placeholder 24">
            <a:extLst>
              <a:ext uri="{FF2B5EF4-FFF2-40B4-BE49-F238E27FC236}">
                <a16:creationId xmlns:a16="http://schemas.microsoft.com/office/drawing/2014/main" id="{771E59C8-C3BC-3E0E-9B24-B71A9225C378}"/>
              </a:ext>
            </a:extLst>
          </p:cNvPr>
          <p:cNvSpPr>
            <a:spLocks noGrp="1"/>
          </p:cNvSpPr>
          <p:nvPr>
            <p:ph type="body" sz="quarter" idx="20" hasCustomPrompt="1"/>
          </p:nvPr>
        </p:nvSpPr>
        <p:spPr>
          <a:xfrm>
            <a:off x="6764867" y="6187533"/>
            <a:ext cx="5156200" cy="879475"/>
          </a:xfrm>
        </p:spPr>
        <p:txBody>
          <a:bodyPr anchor="b" anchorCtr="0"/>
          <a:lstStyle>
            <a:lvl1pPr algn="ctr">
              <a:defRPr sz="48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14" name="Text Placeholder 24">
            <a:extLst>
              <a:ext uri="{FF2B5EF4-FFF2-40B4-BE49-F238E27FC236}">
                <a16:creationId xmlns:a16="http://schemas.microsoft.com/office/drawing/2014/main" id="{4D5C51A4-F0E8-8B59-1072-F1ADACA9D76A}"/>
              </a:ext>
            </a:extLst>
          </p:cNvPr>
          <p:cNvSpPr>
            <a:spLocks noGrp="1"/>
          </p:cNvSpPr>
          <p:nvPr>
            <p:ph type="body" sz="quarter" idx="21" hasCustomPrompt="1"/>
          </p:nvPr>
        </p:nvSpPr>
        <p:spPr>
          <a:xfrm>
            <a:off x="12420600" y="6187533"/>
            <a:ext cx="5156200" cy="879475"/>
          </a:xfrm>
        </p:spPr>
        <p:txBody>
          <a:bodyPr anchor="b" anchorCtr="0"/>
          <a:lstStyle>
            <a:lvl1pPr algn="ctr">
              <a:defRPr sz="48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15" name="Text Placeholder 24">
            <a:extLst>
              <a:ext uri="{FF2B5EF4-FFF2-40B4-BE49-F238E27FC236}">
                <a16:creationId xmlns:a16="http://schemas.microsoft.com/office/drawing/2014/main" id="{A0850E0F-68FB-781E-3F90-894A4F3CB32F}"/>
              </a:ext>
            </a:extLst>
          </p:cNvPr>
          <p:cNvSpPr>
            <a:spLocks noGrp="1"/>
          </p:cNvSpPr>
          <p:nvPr>
            <p:ph type="body" sz="quarter" idx="22" hasCustomPrompt="1"/>
          </p:nvPr>
        </p:nvSpPr>
        <p:spPr>
          <a:xfrm>
            <a:off x="18076333" y="6187533"/>
            <a:ext cx="5156200" cy="879475"/>
          </a:xfrm>
        </p:spPr>
        <p:txBody>
          <a:bodyPr anchor="b" anchorCtr="0"/>
          <a:lstStyle>
            <a:lvl1pPr algn="ctr">
              <a:defRPr sz="48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16" name="Text Placeholder 37">
            <a:extLst>
              <a:ext uri="{FF2B5EF4-FFF2-40B4-BE49-F238E27FC236}">
                <a16:creationId xmlns:a16="http://schemas.microsoft.com/office/drawing/2014/main" id="{66EA8C58-862D-176B-1F25-6C55C1CB9688}"/>
              </a:ext>
            </a:extLst>
          </p:cNvPr>
          <p:cNvSpPr>
            <a:spLocks noGrp="1"/>
          </p:cNvSpPr>
          <p:nvPr>
            <p:ph type="body" sz="quarter" idx="26" hasCustomPrompt="1"/>
          </p:nvPr>
        </p:nvSpPr>
        <p:spPr>
          <a:xfrm>
            <a:off x="1143000" y="7254333"/>
            <a:ext cx="5156200" cy="2776537"/>
          </a:xfrm>
        </p:spPr>
        <p:txBody>
          <a:bodyPr/>
          <a:lstStyle>
            <a:lvl1pPr algn="ctr">
              <a:buClr>
                <a:schemeClr val="accent1"/>
              </a:buClr>
              <a:buFont typeface="Arial" panose="020B0604020202020204" pitchFamily="34" charset="0"/>
              <a:buNone/>
              <a:defRPr sz="42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 to describe image above</a:t>
            </a:r>
          </a:p>
        </p:txBody>
      </p:sp>
      <p:sp>
        <p:nvSpPr>
          <p:cNvPr id="17" name="Text Placeholder 37">
            <a:extLst>
              <a:ext uri="{FF2B5EF4-FFF2-40B4-BE49-F238E27FC236}">
                <a16:creationId xmlns:a16="http://schemas.microsoft.com/office/drawing/2014/main" id="{8D9D4A03-1CC9-E407-7305-C075BB950837}"/>
              </a:ext>
            </a:extLst>
          </p:cNvPr>
          <p:cNvSpPr>
            <a:spLocks noGrp="1"/>
          </p:cNvSpPr>
          <p:nvPr>
            <p:ph type="body" sz="quarter" idx="27" hasCustomPrompt="1"/>
          </p:nvPr>
        </p:nvSpPr>
        <p:spPr>
          <a:xfrm>
            <a:off x="6781800" y="7254333"/>
            <a:ext cx="5156200" cy="2776537"/>
          </a:xfrm>
        </p:spPr>
        <p:txBody>
          <a:bodyPr/>
          <a:lstStyle>
            <a:lvl1pPr algn="ctr">
              <a:buClr>
                <a:schemeClr val="accent1"/>
              </a:buClr>
              <a:buFont typeface="Arial" panose="020B0604020202020204" pitchFamily="34" charset="0"/>
              <a:buNone/>
              <a:defRPr sz="42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 to describe image above</a:t>
            </a:r>
          </a:p>
        </p:txBody>
      </p:sp>
      <p:sp>
        <p:nvSpPr>
          <p:cNvPr id="18" name="Text Placeholder 37">
            <a:extLst>
              <a:ext uri="{FF2B5EF4-FFF2-40B4-BE49-F238E27FC236}">
                <a16:creationId xmlns:a16="http://schemas.microsoft.com/office/drawing/2014/main" id="{E340F75A-CD33-B399-9965-9E812C6811B5}"/>
              </a:ext>
            </a:extLst>
          </p:cNvPr>
          <p:cNvSpPr>
            <a:spLocks noGrp="1"/>
          </p:cNvSpPr>
          <p:nvPr>
            <p:ph type="body" sz="quarter" idx="28" hasCustomPrompt="1"/>
          </p:nvPr>
        </p:nvSpPr>
        <p:spPr>
          <a:xfrm>
            <a:off x="12437534" y="7254333"/>
            <a:ext cx="5156200" cy="2776537"/>
          </a:xfrm>
        </p:spPr>
        <p:txBody>
          <a:bodyPr/>
          <a:lstStyle>
            <a:lvl1pPr algn="ctr">
              <a:buClr>
                <a:schemeClr val="accent1"/>
              </a:buClr>
              <a:buFont typeface="Arial" panose="020B0604020202020204" pitchFamily="34" charset="0"/>
              <a:buNone/>
              <a:defRPr sz="42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 to describe image above</a:t>
            </a:r>
          </a:p>
        </p:txBody>
      </p:sp>
      <p:sp>
        <p:nvSpPr>
          <p:cNvPr id="19" name="Text Placeholder 37">
            <a:extLst>
              <a:ext uri="{FF2B5EF4-FFF2-40B4-BE49-F238E27FC236}">
                <a16:creationId xmlns:a16="http://schemas.microsoft.com/office/drawing/2014/main" id="{5D4062AB-2C61-702C-5EC1-E52ADB2FDF83}"/>
              </a:ext>
            </a:extLst>
          </p:cNvPr>
          <p:cNvSpPr>
            <a:spLocks noGrp="1"/>
          </p:cNvSpPr>
          <p:nvPr>
            <p:ph type="body" sz="quarter" idx="29" hasCustomPrompt="1"/>
          </p:nvPr>
        </p:nvSpPr>
        <p:spPr>
          <a:xfrm>
            <a:off x="18042467" y="7254333"/>
            <a:ext cx="5156200" cy="2776537"/>
          </a:xfrm>
        </p:spPr>
        <p:txBody>
          <a:bodyPr/>
          <a:lstStyle>
            <a:lvl1pPr algn="ctr">
              <a:buClr>
                <a:schemeClr val="accent1"/>
              </a:buClr>
              <a:buFont typeface="Arial" panose="020B0604020202020204" pitchFamily="34" charset="0"/>
              <a:buNone/>
              <a:defRPr sz="42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 to describe image above</a:t>
            </a:r>
          </a:p>
        </p:txBody>
      </p:sp>
      <p:sp>
        <p:nvSpPr>
          <p:cNvPr id="2" name="Title 1">
            <a:extLst>
              <a:ext uri="{FF2B5EF4-FFF2-40B4-BE49-F238E27FC236}">
                <a16:creationId xmlns:a16="http://schemas.microsoft.com/office/drawing/2014/main" id="{3963F11A-F812-D68E-9ED7-F479424337F7}"/>
              </a:ext>
            </a:extLst>
          </p:cNvPr>
          <p:cNvSpPr>
            <a:spLocks noGrp="1"/>
          </p:cNvSpPr>
          <p:nvPr>
            <p:ph type="title"/>
          </p:nvPr>
        </p:nvSpPr>
        <p:spPr>
          <a:xfrm>
            <a:off x="1161288" y="2057739"/>
            <a:ext cx="21033938" cy="2651126"/>
          </a:xfrm>
        </p:spPr>
        <p:txBody>
          <a:bodyPr/>
          <a:lstStyle>
            <a:lvl1pPr algn="l">
              <a:defRPr/>
            </a:lvl1pPr>
          </a:lstStyle>
          <a:p>
            <a:r>
              <a:rPr lang="en-US"/>
              <a:t>Click to edit Master title style</a:t>
            </a:r>
          </a:p>
        </p:txBody>
      </p:sp>
      <p:pic>
        <p:nvPicPr>
          <p:cNvPr id="20" name="Graphic 19">
            <a:extLst>
              <a:ext uri="{FF2B5EF4-FFF2-40B4-BE49-F238E27FC236}">
                <a16:creationId xmlns:a16="http://schemas.microsoft.com/office/drawing/2014/main" id="{F892A74C-76F1-3019-7FA9-53A5EB94F77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8854299" y="12576338"/>
            <a:ext cx="4845801" cy="400218"/>
          </a:xfrm>
          <a:prstGeom prst="rect">
            <a:avLst/>
          </a:prstGeom>
        </p:spPr>
      </p:pic>
    </p:spTree>
    <p:extLst>
      <p:ext uri="{BB962C8B-B14F-4D97-AF65-F5344CB8AC3E}">
        <p14:creationId xmlns:p14="http://schemas.microsoft.com/office/powerpoint/2010/main" val="739155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our Content">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3B68ECB7-399B-82D8-12AA-1ED5CD23DF42}"/>
              </a:ext>
            </a:extLst>
          </p:cNvPr>
          <p:cNvPicPr>
            <a:picLocks noChangeAspect="1"/>
          </p:cNvPicPr>
          <p:nvPr userDrawn="1"/>
        </p:nvPicPr>
        <p:blipFill>
          <a:blip>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sp>
        <p:nvSpPr>
          <p:cNvPr id="10" name="Footer Placeholder 45">
            <a:extLst>
              <a:ext uri="{FF2B5EF4-FFF2-40B4-BE49-F238E27FC236}">
                <a16:creationId xmlns:a16="http://schemas.microsoft.com/office/drawing/2014/main" id="{AF755351-6992-1719-B415-EB9F6AB588E5}"/>
              </a:ext>
            </a:extLst>
          </p:cNvPr>
          <p:cNvSpPr>
            <a:spLocks noGrp="1"/>
          </p:cNvSpPr>
          <p:nvPr>
            <p:ph type="ftr" sz="quarter" idx="30"/>
          </p:nvPr>
        </p:nvSpPr>
        <p:spPr>
          <a:xfrm>
            <a:off x="1606465" y="12675471"/>
            <a:ext cx="8229600" cy="499461"/>
          </a:xfrm>
        </p:spPr>
        <p:txBody>
          <a:bodyPr/>
          <a:lstStyle/>
          <a:p>
            <a:r>
              <a:rPr lang="en-US"/>
              <a:t>© ASEA, LLC All Rights Reserved </a:t>
            </a:r>
            <a:endParaRPr lang="en-US" sz="1400"/>
          </a:p>
        </p:txBody>
      </p:sp>
      <p:sp>
        <p:nvSpPr>
          <p:cNvPr id="11" name="Slide Number Placeholder 46">
            <a:extLst>
              <a:ext uri="{FF2B5EF4-FFF2-40B4-BE49-F238E27FC236}">
                <a16:creationId xmlns:a16="http://schemas.microsoft.com/office/drawing/2014/main" id="{C50285FA-D93E-CF2E-EF4B-90BBBA9E9174}"/>
              </a:ext>
            </a:extLst>
          </p:cNvPr>
          <p:cNvSpPr>
            <a:spLocks noGrp="1"/>
          </p:cNvSpPr>
          <p:nvPr>
            <p:ph type="sldNum" sz="quarter" idx="31"/>
          </p:nvPr>
        </p:nvSpPr>
        <p:spPr>
          <a:xfrm>
            <a:off x="1161288" y="12675471"/>
            <a:ext cx="445177" cy="499462"/>
          </a:xfrm>
        </p:spPr>
        <p:txBody>
          <a:bodyPr/>
          <a:lstStyle/>
          <a:p>
            <a:fld id="{F98E5795-86C4-D347-9CFA-9C861357B66E}" type="slidenum">
              <a:rPr lang="en-US" smtClean="0"/>
              <a:pPr/>
              <a:t>‹#›</a:t>
            </a:fld>
            <a:endParaRPr lang="en-US" sz="1400"/>
          </a:p>
        </p:txBody>
      </p:sp>
      <p:sp>
        <p:nvSpPr>
          <p:cNvPr id="12" name="Text Placeholder 24">
            <a:extLst>
              <a:ext uri="{FF2B5EF4-FFF2-40B4-BE49-F238E27FC236}">
                <a16:creationId xmlns:a16="http://schemas.microsoft.com/office/drawing/2014/main" id="{DC6DD062-A11E-1E7D-FA10-01DA5D1F499D}"/>
              </a:ext>
            </a:extLst>
          </p:cNvPr>
          <p:cNvSpPr>
            <a:spLocks noGrp="1"/>
          </p:cNvSpPr>
          <p:nvPr>
            <p:ph type="body" sz="quarter" idx="19" hasCustomPrompt="1"/>
          </p:nvPr>
        </p:nvSpPr>
        <p:spPr>
          <a:xfrm>
            <a:off x="1143000" y="5648690"/>
            <a:ext cx="5156200" cy="879475"/>
          </a:xfrm>
        </p:spPr>
        <p:txBody>
          <a:bodyPr anchor="b" anchorCtr="0"/>
          <a:lstStyle>
            <a:lvl1pPr algn="ctr">
              <a:defRPr sz="48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13" name="Text Placeholder 24">
            <a:extLst>
              <a:ext uri="{FF2B5EF4-FFF2-40B4-BE49-F238E27FC236}">
                <a16:creationId xmlns:a16="http://schemas.microsoft.com/office/drawing/2014/main" id="{771E59C8-C3BC-3E0E-9B24-B71A9225C378}"/>
              </a:ext>
            </a:extLst>
          </p:cNvPr>
          <p:cNvSpPr>
            <a:spLocks noGrp="1"/>
          </p:cNvSpPr>
          <p:nvPr>
            <p:ph type="body" sz="quarter" idx="20" hasCustomPrompt="1"/>
          </p:nvPr>
        </p:nvSpPr>
        <p:spPr>
          <a:xfrm>
            <a:off x="6764867" y="5648690"/>
            <a:ext cx="5156200" cy="879475"/>
          </a:xfrm>
        </p:spPr>
        <p:txBody>
          <a:bodyPr anchor="b" anchorCtr="0"/>
          <a:lstStyle>
            <a:lvl1pPr algn="ctr">
              <a:defRPr sz="48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14" name="Text Placeholder 24">
            <a:extLst>
              <a:ext uri="{FF2B5EF4-FFF2-40B4-BE49-F238E27FC236}">
                <a16:creationId xmlns:a16="http://schemas.microsoft.com/office/drawing/2014/main" id="{4D5C51A4-F0E8-8B59-1072-F1ADACA9D76A}"/>
              </a:ext>
            </a:extLst>
          </p:cNvPr>
          <p:cNvSpPr>
            <a:spLocks noGrp="1"/>
          </p:cNvSpPr>
          <p:nvPr>
            <p:ph type="body" sz="quarter" idx="21" hasCustomPrompt="1"/>
          </p:nvPr>
        </p:nvSpPr>
        <p:spPr>
          <a:xfrm>
            <a:off x="12420600" y="5648690"/>
            <a:ext cx="5156200" cy="879475"/>
          </a:xfrm>
        </p:spPr>
        <p:txBody>
          <a:bodyPr anchor="b" anchorCtr="0"/>
          <a:lstStyle>
            <a:lvl1pPr algn="ctr">
              <a:defRPr sz="48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15" name="Text Placeholder 24">
            <a:extLst>
              <a:ext uri="{FF2B5EF4-FFF2-40B4-BE49-F238E27FC236}">
                <a16:creationId xmlns:a16="http://schemas.microsoft.com/office/drawing/2014/main" id="{A0850E0F-68FB-781E-3F90-894A4F3CB32F}"/>
              </a:ext>
            </a:extLst>
          </p:cNvPr>
          <p:cNvSpPr>
            <a:spLocks noGrp="1"/>
          </p:cNvSpPr>
          <p:nvPr>
            <p:ph type="body" sz="quarter" idx="22" hasCustomPrompt="1"/>
          </p:nvPr>
        </p:nvSpPr>
        <p:spPr>
          <a:xfrm>
            <a:off x="18076333" y="5648690"/>
            <a:ext cx="5156200" cy="879475"/>
          </a:xfrm>
        </p:spPr>
        <p:txBody>
          <a:bodyPr anchor="b" anchorCtr="0"/>
          <a:lstStyle>
            <a:lvl1pPr algn="ctr">
              <a:defRPr sz="48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7" name="Text Placeholder 37">
            <a:extLst>
              <a:ext uri="{FF2B5EF4-FFF2-40B4-BE49-F238E27FC236}">
                <a16:creationId xmlns:a16="http://schemas.microsoft.com/office/drawing/2014/main" id="{EBAEC663-8AE7-B100-32C8-51EECBF0BB6A}"/>
              </a:ext>
            </a:extLst>
          </p:cNvPr>
          <p:cNvSpPr>
            <a:spLocks noGrp="1"/>
          </p:cNvSpPr>
          <p:nvPr>
            <p:ph type="body" sz="quarter" idx="26" hasCustomPrompt="1"/>
          </p:nvPr>
        </p:nvSpPr>
        <p:spPr>
          <a:xfrm>
            <a:off x="1143000" y="6858000"/>
            <a:ext cx="5156200" cy="2776537"/>
          </a:xfrm>
        </p:spPr>
        <p:txBody>
          <a:bodyPr/>
          <a:lstStyle>
            <a:lvl1pPr algn="ctr">
              <a:buClr>
                <a:schemeClr val="accent1"/>
              </a:buClr>
              <a:buFont typeface="Arial" panose="020B0604020202020204" pitchFamily="34" charset="0"/>
              <a:buNone/>
              <a:defRPr sz="42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 to describe image above</a:t>
            </a:r>
          </a:p>
        </p:txBody>
      </p:sp>
      <p:sp>
        <p:nvSpPr>
          <p:cNvPr id="8" name="Text Placeholder 37">
            <a:extLst>
              <a:ext uri="{FF2B5EF4-FFF2-40B4-BE49-F238E27FC236}">
                <a16:creationId xmlns:a16="http://schemas.microsoft.com/office/drawing/2014/main" id="{E4B3325F-3390-3480-5830-F97E5CA5BE2E}"/>
              </a:ext>
            </a:extLst>
          </p:cNvPr>
          <p:cNvSpPr>
            <a:spLocks noGrp="1"/>
          </p:cNvSpPr>
          <p:nvPr>
            <p:ph type="body" sz="quarter" idx="27" hasCustomPrompt="1"/>
          </p:nvPr>
        </p:nvSpPr>
        <p:spPr>
          <a:xfrm>
            <a:off x="6781800" y="6858000"/>
            <a:ext cx="5156200" cy="2776537"/>
          </a:xfrm>
        </p:spPr>
        <p:txBody>
          <a:bodyPr/>
          <a:lstStyle>
            <a:lvl1pPr algn="ctr">
              <a:buClr>
                <a:schemeClr val="accent1"/>
              </a:buClr>
              <a:buFont typeface="Arial" panose="020B0604020202020204" pitchFamily="34" charset="0"/>
              <a:buNone/>
              <a:defRPr sz="42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 to describe image above</a:t>
            </a:r>
          </a:p>
        </p:txBody>
      </p:sp>
      <p:sp>
        <p:nvSpPr>
          <p:cNvPr id="9" name="Text Placeholder 37">
            <a:extLst>
              <a:ext uri="{FF2B5EF4-FFF2-40B4-BE49-F238E27FC236}">
                <a16:creationId xmlns:a16="http://schemas.microsoft.com/office/drawing/2014/main" id="{57FAE15B-E52F-6A4F-91B1-5054AE7F1855}"/>
              </a:ext>
            </a:extLst>
          </p:cNvPr>
          <p:cNvSpPr>
            <a:spLocks noGrp="1"/>
          </p:cNvSpPr>
          <p:nvPr>
            <p:ph type="body" sz="quarter" idx="28" hasCustomPrompt="1"/>
          </p:nvPr>
        </p:nvSpPr>
        <p:spPr>
          <a:xfrm>
            <a:off x="12437534" y="6858000"/>
            <a:ext cx="5156200" cy="2776537"/>
          </a:xfrm>
        </p:spPr>
        <p:txBody>
          <a:bodyPr/>
          <a:lstStyle>
            <a:lvl1pPr algn="ctr">
              <a:buClr>
                <a:schemeClr val="accent1"/>
              </a:buClr>
              <a:buFont typeface="Arial" panose="020B0604020202020204" pitchFamily="34" charset="0"/>
              <a:buNone/>
              <a:defRPr sz="42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 to describe image above</a:t>
            </a:r>
          </a:p>
        </p:txBody>
      </p:sp>
      <p:sp>
        <p:nvSpPr>
          <p:cNvPr id="20" name="Text Placeholder 37">
            <a:extLst>
              <a:ext uri="{FF2B5EF4-FFF2-40B4-BE49-F238E27FC236}">
                <a16:creationId xmlns:a16="http://schemas.microsoft.com/office/drawing/2014/main" id="{25237027-719A-60DF-AFA1-BDBFE10C2528}"/>
              </a:ext>
            </a:extLst>
          </p:cNvPr>
          <p:cNvSpPr>
            <a:spLocks noGrp="1"/>
          </p:cNvSpPr>
          <p:nvPr>
            <p:ph type="body" sz="quarter" idx="29" hasCustomPrompt="1"/>
          </p:nvPr>
        </p:nvSpPr>
        <p:spPr>
          <a:xfrm>
            <a:off x="18042467" y="6858000"/>
            <a:ext cx="5156200" cy="2776537"/>
          </a:xfrm>
        </p:spPr>
        <p:txBody>
          <a:bodyPr/>
          <a:lstStyle>
            <a:lvl1pPr algn="ctr">
              <a:buClr>
                <a:schemeClr val="accent1"/>
              </a:buClr>
              <a:buFont typeface="Arial" panose="020B0604020202020204" pitchFamily="34" charset="0"/>
              <a:buNone/>
              <a:defRPr sz="42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 to describe image above</a:t>
            </a:r>
          </a:p>
        </p:txBody>
      </p:sp>
      <p:pic>
        <p:nvPicPr>
          <p:cNvPr id="16" name="Graphic 15">
            <a:extLst>
              <a:ext uri="{FF2B5EF4-FFF2-40B4-BE49-F238E27FC236}">
                <a16:creationId xmlns:a16="http://schemas.microsoft.com/office/drawing/2014/main" id="{901CB9F0-F045-616F-0D2D-87FED841600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8854299" y="12576338"/>
            <a:ext cx="4845801" cy="400218"/>
          </a:xfrm>
          <a:prstGeom prst="rect">
            <a:avLst/>
          </a:prstGeom>
        </p:spPr>
      </p:pic>
    </p:spTree>
    <p:extLst>
      <p:ext uri="{BB962C8B-B14F-4D97-AF65-F5344CB8AC3E}">
        <p14:creationId xmlns:p14="http://schemas.microsoft.com/office/powerpoint/2010/main" val="1233775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hree Content with Titl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EAE827B-B726-D7B7-B967-E3AFF9D2A80E}"/>
              </a:ext>
            </a:extLst>
          </p:cNvPr>
          <p:cNvPicPr>
            <a:picLocks noChangeAspect="1"/>
          </p:cNvPicPr>
          <p:nvPr userDrawn="1"/>
        </p:nvPicPr>
        <p:blipFill>
          <a:blip>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sp>
        <p:nvSpPr>
          <p:cNvPr id="10" name="Footer Placeholder 45">
            <a:extLst>
              <a:ext uri="{FF2B5EF4-FFF2-40B4-BE49-F238E27FC236}">
                <a16:creationId xmlns:a16="http://schemas.microsoft.com/office/drawing/2014/main" id="{AF755351-6992-1719-B415-EB9F6AB588E5}"/>
              </a:ext>
            </a:extLst>
          </p:cNvPr>
          <p:cNvSpPr>
            <a:spLocks noGrp="1"/>
          </p:cNvSpPr>
          <p:nvPr>
            <p:ph type="ftr" sz="quarter" idx="30"/>
          </p:nvPr>
        </p:nvSpPr>
        <p:spPr>
          <a:xfrm>
            <a:off x="1606465" y="12675471"/>
            <a:ext cx="8229600" cy="499461"/>
          </a:xfrm>
        </p:spPr>
        <p:txBody>
          <a:bodyPr/>
          <a:lstStyle/>
          <a:p>
            <a:r>
              <a:rPr lang="en-US"/>
              <a:t>© ASEA, LLC All Rights Reserved </a:t>
            </a:r>
            <a:endParaRPr lang="en-US" sz="1400"/>
          </a:p>
        </p:txBody>
      </p:sp>
      <p:sp>
        <p:nvSpPr>
          <p:cNvPr id="11" name="Slide Number Placeholder 46">
            <a:extLst>
              <a:ext uri="{FF2B5EF4-FFF2-40B4-BE49-F238E27FC236}">
                <a16:creationId xmlns:a16="http://schemas.microsoft.com/office/drawing/2014/main" id="{C50285FA-D93E-CF2E-EF4B-90BBBA9E9174}"/>
              </a:ext>
            </a:extLst>
          </p:cNvPr>
          <p:cNvSpPr>
            <a:spLocks noGrp="1"/>
          </p:cNvSpPr>
          <p:nvPr>
            <p:ph type="sldNum" sz="quarter" idx="31"/>
          </p:nvPr>
        </p:nvSpPr>
        <p:spPr>
          <a:xfrm>
            <a:off x="1161288" y="12675471"/>
            <a:ext cx="445177" cy="499462"/>
          </a:xfrm>
        </p:spPr>
        <p:txBody>
          <a:bodyPr/>
          <a:lstStyle/>
          <a:p>
            <a:fld id="{F98E5795-86C4-D347-9CFA-9C861357B66E}" type="slidenum">
              <a:rPr lang="en-US" smtClean="0"/>
              <a:pPr/>
              <a:t>‹#›</a:t>
            </a:fld>
            <a:endParaRPr lang="en-US" sz="1400"/>
          </a:p>
        </p:txBody>
      </p:sp>
      <p:sp>
        <p:nvSpPr>
          <p:cNvPr id="12" name="Text Placeholder 24">
            <a:extLst>
              <a:ext uri="{FF2B5EF4-FFF2-40B4-BE49-F238E27FC236}">
                <a16:creationId xmlns:a16="http://schemas.microsoft.com/office/drawing/2014/main" id="{DC6DD062-A11E-1E7D-FA10-01DA5D1F499D}"/>
              </a:ext>
            </a:extLst>
          </p:cNvPr>
          <p:cNvSpPr>
            <a:spLocks noGrp="1"/>
          </p:cNvSpPr>
          <p:nvPr>
            <p:ph type="body" sz="quarter" idx="19" hasCustomPrompt="1"/>
          </p:nvPr>
        </p:nvSpPr>
        <p:spPr>
          <a:xfrm>
            <a:off x="1143000" y="6180495"/>
            <a:ext cx="6710002" cy="879475"/>
          </a:xfrm>
        </p:spPr>
        <p:txBody>
          <a:bodyPr anchor="b" anchorCtr="0"/>
          <a:lstStyle>
            <a:lvl1pPr algn="ctr">
              <a:defRPr sz="48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13" name="Text Placeholder 24">
            <a:extLst>
              <a:ext uri="{FF2B5EF4-FFF2-40B4-BE49-F238E27FC236}">
                <a16:creationId xmlns:a16="http://schemas.microsoft.com/office/drawing/2014/main" id="{771E59C8-C3BC-3E0E-9B24-B71A9225C378}"/>
              </a:ext>
            </a:extLst>
          </p:cNvPr>
          <p:cNvSpPr>
            <a:spLocks noGrp="1"/>
          </p:cNvSpPr>
          <p:nvPr>
            <p:ph type="body" sz="quarter" idx="20" hasCustomPrompt="1"/>
          </p:nvPr>
        </p:nvSpPr>
        <p:spPr>
          <a:xfrm>
            <a:off x="8830120" y="6180495"/>
            <a:ext cx="6710002" cy="879475"/>
          </a:xfrm>
        </p:spPr>
        <p:txBody>
          <a:bodyPr anchor="b" anchorCtr="0"/>
          <a:lstStyle>
            <a:lvl1pPr algn="ctr">
              <a:defRPr sz="48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14" name="Text Placeholder 24">
            <a:extLst>
              <a:ext uri="{FF2B5EF4-FFF2-40B4-BE49-F238E27FC236}">
                <a16:creationId xmlns:a16="http://schemas.microsoft.com/office/drawing/2014/main" id="{4D5C51A4-F0E8-8B59-1072-F1ADACA9D76A}"/>
              </a:ext>
            </a:extLst>
          </p:cNvPr>
          <p:cNvSpPr>
            <a:spLocks noGrp="1"/>
          </p:cNvSpPr>
          <p:nvPr>
            <p:ph type="body" sz="quarter" idx="21" hasCustomPrompt="1"/>
          </p:nvPr>
        </p:nvSpPr>
        <p:spPr>
          <a:xfrm>
            <a:off x="16517239" y="6180495"/>
            <a:ext cx="6710002" cy="879475"/>
          </a:xfrm>
        </p:spPr>
        <p:txBody>
          <a:bodyPr anchor="b" anchorCtr="0"/>
          <a:lstStyle>
            <a:lvl1pPr algn="ctr">
              <a:defRPr sz="48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16" name="Text Placeholder 37">
            <a:extLst>
              <a:ext uri="{FF2B5EF4-FFF2-40B4-BE49-F238E27FC236}">
                <a16:creationId xmlns:a16="http://schemas.microsoft.com/office/drawing/2014/main" id="{66EA8C58-862D-176B-1F25-6C55C1CB9688}"/>
              </a:ext>
            </a:extLst>
          </p:cNvPr>
          <p:cNvSpPr>
            <a:spLocks noGrp="1"/>
          </p:cNvSpPr>
          <p:nvPr>
            <p:ph type="body" sz="quarter" idx="26" hasCustomPrompt="1"/>
          </p:nvPr>
        </p:nvSpPr>
        <p:spPr>
          <a:xfrm>
            <a:off x="1143000" y="7247295"/>
            <a:ext cx="6710002" cy="2776537"/>
          </a:xfrm>
        </p:spPr>
        <p:txBody>
          <a:bodyPr/>
          <a:lstStyle>
            <a:lvl1pPr algn="ctr">
              <a:buClr>
                <a:schemeClr val="accent1"/>
              </a:buClr>
              <a:buFont typeface="Arial" panose="020B0604020202020204" pitchFamily="34" charset="0"/>
              <a:buNone/>
              <a:defRPr sz="42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a:t>
            </a:r>
          </a:p>
        </p:txBody>
      </p:sp>
      <p:sp>
        <p:nvSpPr>
          <p:cNvPr id="17" name="Text Placeholder 37">
            <a:extLst>
              <a:ext uri="{FF2B5EF4-FFF2-40B4-BE49-F238E27FC236}">
                <a16:creationId xmlns:a16="http://schemas.microsoft.com/office/drawing/2014/main" id="{8D9D4A03-1CC9-E407-7305-C075BB950837}"/>
              </a:ext>
            </a:extLst>
          </p:cNvPr>
          <p:cNvSpPr>
            <a:spLocks noGrp="1"/>
          </p:cNvSpPr>
          <p:nvPr>
            <p:ph type="body" sz="quarter" idx="27" hasCustomPrompt="1"/>
          </p:nvPr>
        </p:nvSpPr>
        <p:spPr>
          <a:xfrm>
            <a:off x="8830120" y="7247295"/>
            <a:ext cx="6710002" cy="2776537"/>
          </a:xfrm>
        </p:spPr>
        <p:txBody>
          <a:bodyPr/>
          <a:lstStyle>
            <a:lvl1pPr algn="ctr">
              <a:buClr>
                <a:schemeClr val="accent1"/>
              </a:buClr>
              <a:buFont typeface="Arial" panose="020B0604020202020204" pitchFamily="34" charset="0"/>
              <a:buNone/>
              <a:defRPr sz="42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a:t>
            </a:r>
          </a:p>
        </p:txBody>
      </p:sp>
      <p:sp>
        <p:nvSpPr>
          <p:cNvPr id="18" name="Text Placeholder 37">
            <a:extLst>
              <a:ext uri="{FF2B5EF4-FFF2-40B4-BE49-F238E27FC236}">
                <a16:creationId xmlns:a16="http://schemas.microsoft.com/office/drawing/2014/main" id="{E340F75A-CD33-B399-9965-9E812C6811B5}"/>
              </a:ext>
            </a:extLst>
          </p:cNvPr>
          <p:cNvSpPr>
            <a:spLocks noGrp="1"/>
          </p:cNvSpPr>
          <p:nvPr>
            <p:ph type="body" sz="quarter" idx="28" hasCustomPrompt="1"/>
          </p:nvPr>
        </p:nvSpPr>
        <p:spPr>
          <a:xfrm>
            <a:off x="16534173" y="7247295"/>
            <a:ext cx="6710002" cy="2776537"/>
          </a:xfrm>
        </p:spPr>
        <p:txBody>
          <a:bodyPr/>
          <a:lstStyle>
            <a:lvl1pPr algn="ctr">
              <a:buClr>
                <a:schemeClr val="accent1"/>
              </a:buClr>
              <a:buFont typeface="Arial" panose="020B0604020202020204" pitchFamily="34" charset="0"/>
              <a:buNone/>
              <a:defRPr sz="42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a:t>
            </a:r>
          </a:p>
        </p:txBody>
      </p:sp>
      <p:sp>
        <p:nvSpPr>
          <p:cNvPr id="2" name="Title 1">
            <a:extLst>
              <a:ext uri="{FF2B5EF4-FFF2-40B4-BE49-F238E27FC236}">
                <a16:creationId xmlns:a16="http://schemas.microsoft.com/office/drawing/2014/main" id="{96CE356A-9BE0-B57A-361E-C66112967C56}"/>
              </a:ext>
            </a:extLst>
          </p:cNvPr>
          <p:cNvSpPr>
            <a:spLocks noGrp="1"/>
          </p:cNvSpPr>
          <p:nvPr>
            <p:ph type="title"/>
          </p:nvPr>
        </p:nvSpPr>
        <p:spPr>
          <a:xfrm>
            <a:off x="1161288" y="2083421"/>
            <a:ext cx="21033938" cy="2651126"/>
          </a:xfrm>
        </p:spPr>
        <p:txBody>
          <a:bodyPr/>
          <a:lstStyle>
            <a:lvl1pPr algn="l">
              <a:defRPr/>
            </a:lvl1pPr>
          </a:lstStyle>
          <a:p>
            <a:r>
              <a:rPr lang="en-US"/>
              <a:t>Click to edit Master title style</a:t>
            </a:r>
          </a:p>
        </p:txBody>
      </p:sp>
      <p:pic>
        <p:nvPicPr>
          <p:cNvPr id="8" name="Graphic 7">
            <a:extLst>
              <a:ext uri="{FF2B5EF4-FFF2-40B4-BE49-F238E27FC236}">
                <a16:creationId xmlns:a16="http://schemas.microsoft.com/office/drawing/2014/main" id="{8A0C9AF1-1958-3B9E-0DEE-CAADE32CB33D}"/>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8854299" y="12576338"/>
            <a:ext cx="4845801" cy="400218"/>
          </a:xfrm>
          <a:prstGeom prst="rect">
            <a:avLst/>
          </a:prstGeom>
        </p:spPr>
      </p:pic>
    </p:spTree>
    <p:extLst>
      <p:ext uri="{BB962C8B-B14F-4D97-AF65-F5344CB8AC3E}">
        <p14:creationId xmlns:p14="http://schemas.microsoft.com/office/powerpoint/2010/main" val="3106054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hree Content">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792CDEA-4E4D-74B8-94C9-0DDF74A62ED7}"/>
              </a:ext>
            </a:extLst>
          </p:cNvPr>
          <p:cNvPicPr>
            <a:picLocks noChangeAspect="1"/>
          </p:cNvPicPr>
          <p:nvPr userDrawn="1"/>
        </p:nvPicPr>
        <p:blipFill>
          <a:blip>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sp>
        <p:nvSpPr>
          <p:cNvPr id="10" name="Footer Placeholder 45">
            <a:extLst>
              <a:ext uri="{FF2B5EF4-FFF2-40B4-BE49-F238E27FC236}">
                <a16:creationId xmlns:a16="http://schemas.microsoft.com/office/drawing/2014/main" id="{AF755351-6992-1719-B415-EB9F6AB588E5}"/>
              </a:ext>
            </a:extLst>
          </p:cNvPr>
          <p:cNvSpPr>
            <a:spLocks noGrp="1"/>
          </p:cNvSpPr>
          <p:nvPr>
            <p:ph type="ftr" sz="quarter" idx="30"/>
          </p:nvPr>
        </p:nvSpPr>
        <p:spPr>
          <a:xfrm>
            <a:off x="1606465" y="12675471"/>
            <a:ext cx="8229600" cy="499461"/>
          </a:xfrm>
        </p:spPr>
        <p:txBody>
          <a:bodyPr/>
          <a:lstStyle/>
          <a:p>
            <a:r>
              <a:rPr lang="en-US"/>
              <a:t>© ASEA, LLC All Rights Reserved </a:t>
            </a:r>
            <a:endParaRPr lang="en-US" sz="1400"/>
          </a:p>
        </p:txBody>
      </p:sp>
      <p:sp>
        <p:nvSpPr>
          <p:cNvPr id="11" name="Slide Number Placeholder 46">
            <a:extLst>
              <a:ext uri="{FF2B5EF4-FFF2-40B4-BE49-F238E27FC236}">
                <a16:creationId xmlns:a16="http://schemas.microsoft.com/office/drawing/2014/main" id="{C50285FA-D93E-CF2E-EF4B-90BBBA9E9174}"/>
              </a:ext>
            </a:extLst>
          </p:cNvPr>
          <p:cNvSpPr>
            <a:spLocks noGrp="1"/>
          </p:cNvSpPr>
          <p:nvPr>
            <p:ph type="sldNum" sz="quarter" idx="31"/>
          </p:nvPr>
        </p:nvSpPr>
        <p:spPr>
          <a:xfrm>
            <a:off x="1161288" y="12675471"/>
            <a:ext cx="445177" cy="499462"/>
          </a:xfrm>
        </p:spPr>
        <p:txBody>
          <a:bodyPr/>
          <a:lstStyle/>
          <a:p>
            <a:fld id="{F98E5795-86C4-D347-9CFA-9C861357B66E}" type="slidenum">
              <a:rPr lang="en-US" smtClean="0"/>
              <a:pPr/>
              <a:t>‹#›</a:t>
            </a:fld>
            <a:endParaRPr lang="en-US" sz="1400"/>
          </a:p>
        </p:txBody>
      </p:sp>
      <p:sp>
        <p:nvSpPr>
          <p:cNvPr id="12" name="Text Placeholder 24">
            <a:extLst>
              <a:ext uri="{FF2B5EF4-FFF2-40B4-BE49-F238E27FC236}">
                <a16:creationId xmlns:a16="http://schemas.microsoft.com/office/drawing/2014/main" id="{DC6DD062-A11E-1E7D-FA10-01DA5D1F499D}"/>
              </a:ext>
            </a:extLst>
          </p:cNvPr>
          <p:cNvSpPr>
            <a:spLocks noGrp="1"/>
          </p:cNvSpPr>
          <p:nvPr>
            <p:ph type="body" sz="quarter" idx="19" hasCustomPrompt="1"/>
          </p:nvPr>
        </p:nvSpPr>
        <p:spPr>
          <a:xfrm>
            <a:off x="1143000" y="3575495"/>
            <a:ext cx="6710002" cy="879475"/>
          </a:xfrm>
        </p:spPr>
        <p:txBody>
          <a:bodyPr anchor="b" anchorCtr="0"/>
          <a:lstStyle>
            <a:lvl1pPr algn="ctr">
              <a:defRPr sz="48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13" name="Text Placeholder 24">
            <a:extLst>
              <a:ext uri="{FF2B5EF4-FFF2-40B4-BE49-F238E27FC236}">
                <a16:creationId xmlns:a16="http://schemas.microsoft.com/office/drawing/2014/main" id="{771E59C8-C3BC-3E0E-9B24-B71A9225C378}"/>
              </a:ext>
            </a:extLst>
          </p:cNvPr>
          <p:cNvSpPr>
            <a:spLocks noGrp="1"/>
          </p:cNvSpPr>
          <p:nvPr>
            <p:ph type="body" sz="quarter" idx="20" hasCustomPrompt="1"/>
          </p:nvPr>
        </p:nvSpPr>
        <p:spPr>
          <a:xfrm>
            <a:off x="8830120" y="3575495"/>
            <a:ext cx="6710002" cy="879475"/>
          </a:xfrm>
        </p:spPr>
        <p:txBody>
          <a:bodyPr anchor="b" anchorCtr="0"/>
          <a:lstStyle>
            <a:lvl1pPr algn="ctr">
              <a:defRPr sz="48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14" name="Text Placeholder 24">
            <a:extLst>
              <a:ext uri="{FF2B5EF4-FFF2-40B4-BE49-F238E27FC236}">
                <a16:creationId xmlns:a16="http://schemas.microsoft.com/office/drawing/2014/main" id="{4D5C51A4-F0E8-8B59-1072-F1ADACA9D76A}"/>
              </a:ext>
            </a:extLst>
          </p:cNvPr>
          <p:cNvSpPr>
            <a:spLocks noGrp="1"/>
          </p:cNvSpPr>
          <p:nvPr>
            <p:ph type="body" sz="quarter" idx="21" hasCustomPrompt="1"/>
          </p:nvPr>
        </p:nvSpPr>
        <p:spPr>
          <a:xfrm>
            <a:off x="16517239" y="3575495"/>
            <a:ext cx="6710002" cy="879475"/>
          </a:xfrm>
        </p:spPr>
        <p:txBody>
          <a:bodyPr anchor="b" anchorCtr="0"/>
          <a:lstStyle>
            <a:lvl1pPr algn="ctr">
              <a:defRPr sz="48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16" name="Text Placeholder 37">
            <a:extLst>
              <a:ext uri="{FF2B5EF4-FFF2-40B4-BE49-F238E27FC236}">
                <a16:creationId xmlns:a16="http://schemas.microsoft.com/office/drawing/2014/main" id="{66EA8C58-862D-176B-1F25-6C55C1CB9688}"/>
              </a:ext>
            </a:extLst>
          </p:cNvPr>
          <p:cNvSpPr>
            <a:spLocks noGrp="1"/>
          </p:cNvSpPr>
          <p:nvPr>
            <p:ph type="body" sz="quarter" idx="26" hasCustomPrompt="1"/>
          </p:nvPr>
        </p:nvSpPr>
        <p:spPr>
          <a:xfrm>
            <a:off x="1143000" y="4642295"/>
            <a:ext cx="6710002" cy="2776537"/>
          </a:xfrm>
        </p:spPr>
        <p:txBody>
          <a:bodyPr/>
          <a:lstStyle>
            <a:lvl1pPr algn="ctr">
              <a:buClr>
                <a:schemeClr val="accent1"/>
              </a:buClr>
              <a:buFont typeface="Arial" panose="020B0604020202020204" pitchFamily="34" charset="0"/>
              <a:buNone/>
              <a:defRPr sz="42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a:t>
            </a:r>
          </a:p>
        </p:txBody>
      </p:sp>
      <p:sp>
        <p:nvSpPr>
          <p:cNvPr id="17" name="Text Placeholder 37">
            <a:extLst>
              <a:ext uri="{FF2B5EF4-FFF2-40B4-BE49-F238E27FC236}">
                <a16:creationId xmlns:a16="http://schemas.microsoft.com/office/drawing/2014/main" id="{8D9D4A03-1CC9-E407-7305-C075BB950837}"/>
              </a:ext>
            </a:extLst>
          </p:cNvPr>
          <p:cNvSpPr>
            <a:spLocks noGrp="1"/>
          </p:cNvSpPr>
          <p:nvPr>
            <p:ph type="body" sz="quarter" idx="27" hasCustomPrompt="1"/>
          </p:nvPr>
        </p:nvSpPr>
        <p:spPr>
          <a:xfrm>
            <a:off x="8830120" y="4642295"/>
            <a:ext cx="6710002" cy="2776537"/>
          </a:xfrm>
        </p:spPr>
        <p:txBody>
          <a:bodyPr/>
          <a:lstStyle>
            <a:lvl1pPr algn="ctr">
              <a:buClr>
                <a:schemeClr val="accent1"/>
              </a:buClr>
              <a:buFont typeface="Arial" panose="020B0604020202020204" pitchFamily="34" charset="0"/>
              <a:buNone/>
              <a:defRPr sz="42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a:t>
            </a:r>
          </a:p>
        </p:txBody>
      </p:sp>
      <p:sp>
        <p:nvSpPr>
          <p:cNvPr id="18" name="Text Placeholder 37">
            <a:extLst>
              <a:ext uri="{FF2B5EF4-FFF2-40B4-BE49-F238E27FC236}">
                <a16:creationId xmlns:a16="http://schemas.microsoft.com/office/drawing/2014/main" id="{E340F75A-CD33-B399-9965-9E812C6811B5}"/>
              </a:ext>
            </a:extLst>
          </p:cNvPr>
          <p:cNvSpPr>
            <a:spLocks noGrp="1"/>
          </p:cNvSpPr>
          <p:nvPr>
            <p:ph type="body" sz="quarter" idx="28" hasCustomPrompt="1"/>
          </p:nvPr>
        </p:nvSpPr>
        <p:spPr>
          <a:xfrm>
            <a:off x="16534173" y="4642295"/>
            <a:ext cx="6710002" cy="2776537"/>
          </a:xfrm>
        </p:spPr>
        <p:txBody>
          <a:bodyPr/>
          <a:lstStyle>
            <a:lvl1pPr algn="ctr">
              <a:buClr>
                <a:schemeClr val="accent1"/>
              </a:buClr>
              <a:buFont typeface="Arial" panose="020B0604020202020204" pitchFamily="34" charset="0"/>
              <a:buNone/>
              <a:defRPr sz="42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a:t>
            </a:r>
          </a:p>
        </p:txBody>
      </p:sp>
      <p:pic>
        <p:nvPicPr>
          <p:cNvPr id="7" name="Graphic 6">
            <a:extLst>
              <a:ext uri="{FF2B5EF4-FFF2-40B4-BE49-F238E27FC236}">
                <a16:creationId xmlns:a16="http://schemas.microsoft.com/office/drawing/2014/main" id="{75621C92-86FD-7C5F-2490-FA6B7FE4A56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8854299" y="12576338"/>
            <a:ext cx="4845801" cy="400218"/>
          </a:xfrm>
          <a:prstGeom prst="rect">
            <a:avLst/>
          </a:prstGeom>
        </p:spPr>
      </p:pic>
    </p:spTree>
    <p:extLst>
      <p:ext uri="{BB962C8B-B14F-4D97-AF65-F5344CB8AC3E}">
        <p14:creationId xmlns:p14="http://schemas.microsoft.com/office/powerpoint/2010/main" val="3667609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39A9A44-2BB2-822E-0BD9-826C50D4BA1D}"/>
              </a:ext>
            </a:extLst>
          </p:cNvPr>
          <p:cNvPicPr>
            <a:picLocks noChangeAspect="1"/>
          </p:cNvPicPr>
          <p:nvPr userDrawn="1"/>
        </p:nvPicPr>
        <p:blipFill>
          <a:blip>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sp>
        <p:nvSpPr>
          <p:cNvPr id="10" name="Footer Placeholder 45">
            <a:extLst>
              <a:ext uri="{FF2B5EF4-FFF2-40B4-BE49-F238E27FC236}">
                <a16:creationId xmlns:a16="http://schemas.microsoft.com/office/drawing/2014/main" id="{AF755351-6992-1719-B415-EB9F6AB588E5}"/>
              </a:ext>
            </a:extLst>
          </p:cNvPr>
          <p:cNvSpPr>
            <a:spLocks noGrp="1"/>
          </p:cNvSpPr>
          <p:nvPr>
            <p:ph type="ftr" sz="quarter" idx="30"/>
          </p:nvPr>
        </p:nvSpPr>
        <p:spPr>
          <a:xfrm>
            <a:off x="1606465" y="12675471"/>
            <a:ext cx="8229600" cy="499461"/>
          </a:xfrm>
        </p:spPr>
        <p:txBody>
          <a:bodyPr/>
          <a:lstStyle/>
          <a:p>
            <a:r>
              <a:rPr lang="en-US"/>
              <a:t>© ASEA, LLC All Rights Reserved </a:t>
            </a:r>
            <a:endParaRPr lang="en-US" sz="1400"/>
          </a:p>
        </p:txBody>
      </p:sp>
      <p:sp>
        <p:nvSpPr>
          <p:cNvPr id="11" name="Slide Number Placeholder 46">
            <a:extLst>
              <a:ext uri="{FF2B5EF4-FFF2-40B4-BE49-F238E27FC236}">
                <a16:creationId xmlns:a16="http://schemas.microsoft.com/office/drawing/2014/main" id="{C50285FA-D93E-CF2E-EF4B-90BBBA9E9174}"/>
              </a:ext>
            </a:extLst>
          </p:cNvPr>
          <p:cNvSpPr>
            <a:spLocks noGrp="1"/>
          </p:cNvSpPr>
          <p:nvPr>
            <p:ph type="sldNum" sz="quarter" idx="31"/>
          </p:nvPr>
        </p:nvSpPr>
        <p:spPr>
          <a:xfrm>
            <a:off x="1161288" y="12675471"/>
            <a:ext cx="445177" cy="499462"/>
          </a:xfrm>
        </p:spPr>
        <p:txBody>
          <a:bodyPr/>
          <a:lstStyle/>
          <a:p>
            <a:fld id="{F98E5795-86C4-D347-9CFA-9C861357B66E}" type="slidenum">
              <a:rPr lang="en-US" smtClean="0"/>
              <a:pPr/>
              <a:t>‹#›</a:t>
            </a:fld>
            <a:endParaRPr lang="en-US" sz="1400"/>
          </a:p>
        </p:txBody>
      </p:sp>
      <p:sp>
        <p:nvSpPr>
          <p:cNvPr id="12" name="Text Placeholder 24">
            <a:extLst>
              <a:ext uri="{FF2B5EF4-FFF2-40B4-BE49-F238E27FC236}">
                <a16:creationId xmlns:a16="http://schemas.microsoft.com/office/drawing/2014/main" id="{DC6DD062-A11E-1E7D-FA10-01DA5D1F499D}"/>
              </a:ext>
            </a:extLst>
          </p:cNvPr>
          <p:cNvSpPr>
            <a:spLocks noGrp="1"/>
          </p:cNvSpPr>
          <p:nvPr>
            <p:ph type="body" sz="quarter" idx="19" hasCustomPrompt="1"/>
          </p:nvPr>
        </p:nvSpPr>
        <p:spPr>
          <a:xfrm>
            <a:off x="1161288" y="3575495"/>
            <a:ext cx="10860850" cy="879475"/>
          </a:xfrm>
        </p:spPr>
        <p:txBody>
          <a:bodyPr anchor="b" anchorCtr="0"/>
          <a:lstStyle>
            <a:lvl1pPr algn="l">
              <a:defRPr sz="48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13" name="Text Placeholder 24">
            <a:extLst>
              <a:ext uri="{FF2B5EF4-FFF2-40B4-BE49-F238E27FC236}">
                <a16:creationId xmlns:a16="http://schemas.microsoft.com/office/drawing/2014/main" id="{771E59C8-C3BC-3E0E-9B24-B71A9225C378}"/>
              </a:ext>
            </a:extLst>
          </p:cNvPr>
          <p:cNvSpPr>
            <a:spLocks noGrp="1"/>
          </p:cNvSpPr>
          <p:nvPr>
            <p:ph type="body" sz="quarter" idx="20" hasCustomPrompt="1"/>
          </p:nvPr>
        </p:nvSpPr>
        <p:spPr>
          <a:xfrm>
            <a:off x="12383325" y="3575495"/>
            <a:ext cx="10860850" cy="879475"/>
          </a:xfrm>
        </p:spPr>
        <p:txBody>
          <a:bodyPr anchor="b" anchorCtr="0"/>
          <a:lstStyle>
            <a:lvl1pPr algn="l">
              <a:defRPr sz="48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16" name="Text Placeholder 37">
            <a:extLst>
              <a:ext uri="{FF2B5EF4-FFF2-40B4-BE49-F238E27FC236}">
                <a16:creationId xmlns:a16="http://schemas.microsoft.com/office/drawing/2014/main" id="{66EA8C58-862D-176B-1F25-6C55C1CB9688}"/>
              </a:ext>
            </a:extLst>
          </p:cNvPr>
          <p:cNvSpPr>
            <a:spLocks noGrp="1"/>
          </p:cNvSpPr>
          <p:nvPr>
            <p:ph type="body" sz="quarter" idx="26" hasCustomPrompt="1"/>
          </p:nvPr>
        </p:nvSpPr>
        <p:spPr>
          <a:xfrm>
            <a:off x="1161288" y="4642295"/>
            <a:ext cx="10860850" cy="2776537"/>
          </a:xfrm>
        </p:spPr>
        <p:txBody>
          <a:bodyPr/>
          <a:lstStyle>
            <a:lvl1pPr algn="l">
              <a:buClr>
                <a:schemeClr val="accent4">
                  <a:lumMod val="60000"/>
                  <a:lumOff val="40000"/>
                </a:schemeClr>
              </a:buClr>
              <a:buFont typeface="Arial" panose="020B0604020202020204" pitchFamily="34" charset="0"/>
              <a:buNone/>
              <a:defRPr sz="42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a:t>
            </a:r>
          </a:p>
        </p:txBody>
      </p:sp>
      <p:sp>
        <p:nvSpPr>
          <p:cNvPr id="17" name="Text Placeholder 37">
            <a:extLst>
              <a:ext uri="{FF2B5EF4-FFF2-40B4-BE49-F238E27FC236}">
                <a16:creationId xmlns:a16="http://schemas.microsoft.com/office/drawing/2014/main" id="{8D9D4A03-1CC9-E407-7305-C075BB950837}"/>
              </a:ext>
            </a:extLst>
          </p:cNvPr>
          <p:cNvSpPr>
            <a:spLocks noGrp="1"/>
          </p:cNvSpPr>
          <p:nvPr>
            <p:ph type="body" sz="quarter" idx="27" hasCustomPrompt="1"/>
          </p:nvPr>
        </p:nvSpPr>
        <p:spPr>
          <a:xfrm>
            <a:off x="12383325" y="4642295"/>
            <a:ext cx="10860850" cy="2776537"/>
          </a:xfrm>
        </p:spPr>
        <p:txBody>
          <a:bodyPr/>
          <a:lstStyle>
            <a:lvl1pPr algn="l">
              <a:buClr>
                <a:schemeClr val="accent4">
                  <a:lumMod val="60000"/>
                  <a:lumOff val="40000"/>
                </a:schemeClr>
              </a:buClr>
              <a:buFont typeface="Arial" panose="020B0604020202020204" pitchFamily="34" charset="0"/>
              <a:buNone/>
              <a:defRPr sz="42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a:t>
            </a:r>
          </a:p>
        </p:txBody>
      </p:sp>
      <p:pic>
        <p:nvPicPr>
          <p:cNvPr id="7" name="Graphic 6">
            <a:extLst>
              <a:ext uri="{FF2B5EF4-FFF2-40B4-BE49-F238E27FC236}">
                <a16:creationId xmlns:a16="http://schemas.microsoft.com/office/drawing/2014/main" id="{66356B4A-28AA-F6EE-973A-F9050992AD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8854299" y="12576338"/>
            <a:ext cx="4845801" cy="400218"/>
          </a:xfrm>
          <a:prstGeom prst="rect">
            <a:avLst/>
          </a:prstGeom>
        </p:spPr>
      </p:pic>
    </p:spTree>
    <p:extLst>
      <p:ext uri="{BB962C8B-B14F-4D97-AF65-F5344CB8AC3E}">
        <p14:creationId xmlns:p14="http://schemas.microsoft.com/office/powerpoint/2010/main" val="3392279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our Content Ima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7BC7A65C-D324-F495-43FE-75873953E7F1}"/>
              </a:ext>
            </a:extLst>
          </p:cNvPr>
          <p:cNvPicPr>
            <a:picLocks noChangeAspect="1"/>
          </p:cNvPicPr>
          <p:nvPr userDrawn="1"/>
        </p:nvPicPr>
        <p:blipFill>
          <a:blip>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sp>
        <p:nvSpPr>
          <p:cNvPr id="10" name="Footer Placeholder 45">
            <a:extLst>
              <a:ext uri="{FF2B5EF4-FFF2-40B4-BE49-F238E27FC236}">
                <a16:creationId xmlns:a16="http://schemas.microsoft.com/office/drawing/2014/main" id="{AF755351-6992-1719-B415-EB9F6AB588E5}"/>
              </a:ext>
            </a:extLst>
          </p:cNvPr>
          <p:cNvSpPr>
            <a:spLocks noGrp="1"/>
          </p:cNvSpPr>
          <p:nvPr>
            <p:ph type="ftr" sz="quarter" idx="30"/>
          </p:nvPr>
        </p:nvSpPr>
        <p:spPr>
          <a:xfrm>
            <a:off x="1606465" y="12675471"/>
            <a:ext cx="8229600" cy="499461"/>
          </a:xfrm>
        </p:spPr>
        <p:txBody>
          <a:bodyPr/>
          <a:lstStyle/>
          <a:p>
            <a:r>
              <a:rPr lang="en-US"/>
              <a:t>© ASEA, LLC All Rights Reserved </a:t>
            </a:r>
            <a:endParaRPr lang="en-US" sz="1400"/>
          </a:p>
        </p:txBody>
      </p:sp>
      <p:sp>
        <p:nvSpPr>
          <p:cNvPr id="11" name="Slide Number Placeholder 46">
            <a:extLst>
              <a:ext uri="{FF2B5EF4-FFF2-40B4-BE49-F238E27FC236}">
                <a16:creationId xmlns:a16="http://schemas.microsoft.com/office/drawing/2014/main" id="{C50285FA-D93E-CF2E-EF4B-90BBBA9E9174}"/>
              </a:ext>
            </a:extLst>
          </p:cNvPr>
          <p:cNvSpPr>
            <a:spLocks noGrp="1"/>
          </p:cNvSpPr>
          <p:nvPr>
            <p:ph type="sldNum" sz="quarter" idx="31"/>
          </p:nvPr>
        </p:nvSpPr>
        <p:spPr>
          <a:xfrm>
            <a:off x="1161288" y="12675471"/>
            <a:ext cx="445177" cy="499462"/>
          </a:xfrm>
        </p:spPr>
        <p:txBody>
          <a:bodyPr/>
          <a:lstStyle/>
          <a:p>
            <a:fld id="{F98E5795-86C4-D347-9CFA-9C861357B66E}" type="slidenum">
              <a:rPr lang="en-US" smtClean="0"/>
              <a:pPr/>
              <a:t>‹#›</a:t>
            </a:fld>
            <a:endParaRPr lang="en-US" sz="1400"/>
          </a:p>
        </p:txBody>
      </p:sp>
      <p:sp>
        <p:nvSpPr>
          <p:cNvPr id="12" name="Picture Placeholder 19">
            <a:extLst>
              <a:ext uri="{FF2B5EF4-FFF2-40B4-BE49-F238E27FC236}">
                <a16:creationId xmlns:a16="http://schemas.microsoft.com/office/drawing/2014/main" id="{B261C5C7-124A-C569-A6FC-C38106BF8BA0}"/>
              </a:ext>
            </a:extLst>
          </p:cNvPr>
          <p:cNvSpPr>
            <a:spLocks noGrp="1"/>
          </p:cNvSpPr>
          <p:nvPr>
            <p:ph type="pic" sz="quarter" idx="15"/>
          </p:nvPr>
        </p:nvSpPr>
        <p:spPr>
          <a:xfrm>
            <a:off x="1606465" y="2631586"/>
            <a:ext cx="4152625" cy="3913484"/>
          </a:xfrm>
          <a:prstGeom prst="roundRect">
            <a:avLst>
              <a:gd name="adj" fmla="val 3733"/>
            </a:avLst>
          </a:prstGeom>
          <a:pattFill prst="wdDnDiag">
            <a:fgClr>
              <a:schemeClr val="accent1"/>
            </a:fgClr>
            <a:bgClr>
              <a:schemeClr val="bg1"/>
            </a:bgClr>
          </a:pattFill>
          <a:ln>
            <a:noFill/>
          </a:ln>
        </p:spPr>
        <p:txBody>
          <a:bodyPr/>
          <a:lstStyle>
            <a:lvl1pPr algn="l">
              <a:defRPr/>
            </a:lvl1pPr>
          </a:lstStyle>
          <a:p>
            <a:endParaRPr lang="en-US"/>
          </a:p>
        </p:txBody>
      </p:sp>
      <p:sp>
        <p:nvSpPr>
          <p:cNvPr id="13" name="Picture Placeholder 19">
            <a:extLst>
              <a:ext uri="{FF2B5EF4-FFF2-40B4-BE49-F238E27FC236}">
                <a16:creationId xmlns:a16="http://schemas.microsoft.com/office/drawing/2014/main" id="{D0B0F7FD-245A-CFEA-C8C6-ED88F9A8E529}"/>
              </a:ext>
            </a:extLst>
          </p:cNvPr>
          <p:cNvSpPr>
            <a:spLocks noGrp="1"/>
          </p:cNvSpPr>
          <p:nvPr>
            <p:ph type="pic" sz="quarter" idx="23"/>
          </p:nvPr>
        </p:nvSpPr>
        <p:spPr>
          <a:xfrm>
            <a:off x="7283587" y="2631586"/>
            <a:ext cx="4152625" cy="3913484"/>
          </a:xfrm>
          <a:prstGeom prst="roundRect">
            <a:avLst>
              <a:gd name="adj" fmla="val 3733"/>
            </a:avLst>
          </a:prstGeom>
          <a:pattFill prst="wdDnDiag">
            <a:fgClr>
              <a:schemeClr val="accent1"/>
            </a:fgClr>
            <a:bgClr>
              <a:schemeClr val="bg1"/>
            </a:bgClr>
          </a:pattFill>
          <a:ln>
            <a:noFill/>
          </a:ln>
        </p:spPr>
        <p:txBody>
          <a:bodyPr/>
          <a:lstStyle>
            <a:lvl1pPr algn="l">
              <a:defRPr/>
            </a:lvl1pPr>
          </a:lstStyle>
          <a:p>
            <a:endParaRPr lang="en-US"/>
          </a:p>
        </p:txBody>
      </p:sp>
      <p:sp>
        <p:nvSpPr>
          <p:cNvPr id="14" name="Picture Placeholder 19">
            <a:extLst>
              <a:ext uri="{FF2B5EF4-FFF2-40B4-BE49-F238E27FC236}">
                <a16:creationId xmlns:a16="http://schemas.microsoft.com/office/drawing/2014/main" id="{0458B315-2414-FD13-BA03-5AF5FB7581A3}"/>
              </a:ext>
            </a:extLst>
          </p:cNvPr>
          <p:cNvSpPr>
            <a:spLocks noGrp="1"/>
          </p:cNvSpPr>
          <p:nvPr>
            <p:ph type="pic" sz="quarter" idx="24"/>
          </p:nvPr>
        </p:nvSpPr>
        <p:spPr>
          <a:xfrm>
            <a:off x="12960709" y="2631586"/>
            <a:ext cx="4167093" cy="3913484"/>
          </a:xfrm>
          <a:prstGeom prst="roundRect">
            <a:avLst>
              <a:gd name="adj" fmla="val 4150"/>
            </a:avLst>
          </a:prstGeom>
          <a:pattFill prst="wdDnDiag">
            <a:fgClr>
              <a:schemeClr val="accent1"/>
            </a:fgClr>
            <a:bgClr>
              <a:schemeClr val="bg1"/>
            </a:bgClr>
          </a:pattFill>
          <a:ln>
            <a:noFill/>
          </a:ln>
        </p:spPr>
        <p:txBody>
          <a:bodyPr/>
          <a:lstStyle>
            <a:lvl1pPr algn="l">
              <a:defRPr/>
            </a:lvl1pPr>
          </a:lstStyle>
          <a:p>
            <a:endParaRPr lang="en-US"/>
          </a:p>
        </p:txBody>
      </p:sp>
      <p:sp>
        <p:nvSpPr>
          <p:cNvPr id="15" name="Picture Placeholder 19">
            <a:extLst>
              <a:ext uri="{FF2B5EF4-FFF2-40B4-BE49-F238E27FC236}">
                <a16:creationId xmlns:a16="http://schemas.microsoft.com/office/drawing/2014/main" id="{7F8BF80D-C763-D990-81CC-8F1E5249BA8C}"/>
              </a:ext>
            </a:extLst>
          </p:cNvPr>
          <p:cNvSpPr>
            <a:spLocks noGrp="1"/>
          </p:cNvSpPr>
          <p:nvPr>
            <p:ph type="pic" sz="quarter" idx="25"/>
          </p:nvPr>
        </p:nvSpPr>
        <p:spPr>
          <a:xfrm>
            <a:off x="18536393" y="2631586"/>
            <a:ext cx="4168348" cy="3913484"/>
          </a:xfrm>
          <a:prstGeom prst="roundRect">
            <a:avLst>
              <a:gd name="adj" fmla="val 3733"/>
            </a:avLst>
          </a:prstGeom>
          <a:pattFill prst="wdDnDiag">
            <a:fgClr>
              <a:schemeClr val="accent1"/>
            </a:fgClr>
            <a:bgClr>
              <a:schemeClr val="bg1"/>
            </a:bgClr>
          </a:pattFill>
          <a:ln>
            <a:noFill/>
          </a:ln>
        </p:spPr>
        <p:txBody>
          <a:bodyPr/>
          <a:lstStyle>
            <a:lvl1pPr algn="l">
              <a:defRPr/>
            </a:lvl1pPr>
          </a:lstStyle>
          <a:p>
            <a:endParaRPr lang="en-US"/>
          </a:p>
        </p:txBody>
      </p:sp>
      <p:sp>
        <p:nvSpPr>
          <p:cNvPr id="16" name="Text Placeholder 24">
            <a:extLst>
              <a:ext uri="{FF2B5EF4-FFF2-40B4-BE49-F238E27FC236}">
                <a16:creationId xmlns:a16="http://schemas.microsoft.com/office/drawing/2014/main" id="{D581F0F9-9BF5-483A-838F-AA5F3575BA38}"/>
              </a:ext>
            </a:extLst>
          </p:cNvPr>
          <p:cNvSpPr>
            <a:spLocks noGrp="1"/>
          </p:cNvSpPr>
          <p:nvPr>
            <p:ph type="body" sz="quarter" idx="19" hasCustomPrompt="1"/>
          </p:nvPr>
        </p:nvSpPr>
        <p:spPr>
          <a:xfrm>
            <a:off x="1606465" y="6883737"/>
            <a:ext cx="4152626" cy="879475"/>
          </a:xfrm>
        </p:spPr>
        <p:txBody>
          <a:bodyPr anchor="b" anchorCtr="0"/>
          <a:lstStyle>
            <a:lvl1pPr algn="ctr">
              <a:defRPr sz="40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17" name="Text Placeholder 24">
            <a:extLst>
              <a:ext uri="{FF2B5EF4-FFF2-40B4-BE49-F238E27FC236}">
                <a16:creationId xmlns:a16="http://schemas.microsoft.com/office/drawing/2014/main" id="{2567F943-7C78-B9E9-0389-5E08172C9D2C}"/>
              </a:ext>
            </a:extLst>
          </p:cNvPr>
          <p:cNvSpPr>
            <a:spLocks noGrp="1"/>
          </p:cNvSpPr>
          <p:nvPr>
            <p:ph type="body" sz="quarter" idx="20" hasCustomPrompt="1"/>
          </p:nvPr>
        </p:nvSpPr>
        <p:spPr>
          <a:xfrm>
            <a:off x="7266654" y="6883737"/>
            <a:ext cx="4152626" cy="879475"/>
          </a:xfrm>
        </p:spPr>
        <p:txBody>
          <a:bodyPr anchor="b" anchorCtr="0"/>
          <a:lstStyle>
            <a:lvl1pPr algn="ctr">
              <a:defRPr sz="40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18" name="Text Placeholder 24">
            <a:extLst>
              <a:ext uri="{FF2B5EF4-FFF2-40B4-BE49-F238E27FC236}">
                <a16:creationId xmlns:a16="http://schemas.microsoft.com/office/drawing/2014/main" id="{072BB67F-4999-3738-78A7-D3A343523B38}"/>
              </a:ext>
            </a:extLst>
          </p:cNvPr>
          <p:cNvSpPr>
            <a:spLocks noGrp="1"/>
          </p:cNvSpPr>
          <p:nvPr>
            <p:ph type="body" sz="quarter" idx="21" hasCustomPrompt="1"/>
          </p:nvPr>
        </p:nvSpPr>
        <p:spPr>
          <a:xfrm>
            <a:off x="12934029" y="6883737"/>
            <a:ext cx="4176840" cy="879475"/>
          </a:xfrm>
        </p:spPr>
        <p:txBody>
          <a:bodyPr anchor="b" anchorCtr="0"/>
          <a:lstStyle>
            <a:lvl1pPr algn="ctr">
              <a:defRPr sz="40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19" name="Text Placeholder 24">
            <a:extLst>
              <a:ext uri="{FF2B5EF4-FFF2-40B4-BE49-F238E27FC236}">
                <a16:creationId xmlns:a16="http://schemas.microsoft.com/office/drawing/2014/main" id="{ECD1D520-85EF-82D9-D026-C35D1CA202DB}"/>
              </a:ext>
            </a:extLst>
          </p:cNvPr>
          <p:cNvSpPr>
            <a:spLocks noGrp="1"/>
          </p:cNvSpPr>
          <p:nvPr>
            <p:ph type="body" sz="quarter" idx="22" hasCustomPrompt="1"/>
          </p:nvPr>
        </p:nvSpPr>
        <p:spPr>
          <a:xfrm>
            <a:off x="18570259" y="6883737"/>
            <a:ext cx="4168348" cy="879475"/>
          </a:xfrm>
        </p:spPr>
        <p:txBody>
          <a:bodyPr anchor="b" anchorCtr="0"/>
          <a:lstStyle>
            <a:lvl1pPr algn="ctr">
              <a:defRPr sz="40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21" name="Text Placeholder 37">
            <a:extLst>
              <a:ext uri="{FF2B5EF4-FFF2-40B4-BE49-F238E27FC236}">
                <a16:creationId xmlns:a16="http://schemas.microsoft.com/office/drawing/2014/main" id="{0F1C0E61-E8D5-7D34-97A2-CFE25F997408}"/>
              </a:ext>
            </a:extLst>
          </p:cNvPr>
          <p:cNvSpPr>
            <a:spLocks noGrp="1"/>
          </p:cNvSpPr>
          <p:nvPr>
            <p:ph type="body" sz="quarter" idx="26" hasCustomPrompt="1"/>
          </p:nvPr>
        </p:nvSpPr>
        <p:spPr>
          <a:xfrm>
            <a:off x="1606465" y="7950537"/>
            <a:ext cx="4152626" cy="2776537"/>
          </a:xfrm>
        </p:spPr>
        <p:txBody>
          <a:bodyPr/>
          <a:lstStyle>
            <a:lvl1pPr algn="ctr">
              <a:buClr>
                <a:schemeClr val="accent1"/>
              </a:buClr>
              <a:buFont typeface="Arial" panose="020B0604020202020204" pitchFamily="34" charset="0"/>
              <a:buNone/>
              <a:defRPr sz="40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a:t>
            </a:r>
          </a:p>
        </p:txBody>
      </p:sp>
      <p:sp>
        <p:nvSpPr>
          <p:cNvPr id="22" name="Text Placeholder 37">
            <a:extLst>
              <a:ext uri="{FF2B5EF4-FFF2-40B4-BE49-F238E27FC236}">
                <a16:creationId xmlns:a16="http://schemas.microsoft.com/office/drawing/2014/main" id="{5AED30B3-F8C4-B0D1-0FE7-09635439A623}"/>
              </a:ext>
            </a:extLst>
          </p:cNvPr>
          <p:cNvSpPr>
            <a:spLocks noGrp="1"/>
          </p:cNvSpPr>
          <p:nvPr>
            <p:ph type="body" sz="quarter" idx="27" hasCustomPrompt="1"/>
          </p:nvPr>
        </p:nvSpPr>
        <p:spPr>
          <a:xfrm>
            <a:off x="7283587" y="7950537"/>
            <a:ext cx="4152626" cy="2776537"/>
          </a:xfrm>
        </p:spPr>
        <p:txBody>
          <a:bodyPr/>
          <a:lstStyle>
            <a:lvl1pPr algn="ctr">
              <a:buClr>
                <a:schemeClr val="accent1"/>
              </a:buClr>
              <a:buFont typeface="Arial" panose="020B0604020202020204" pitchFamily="34" charset="0"/>
              <a:buNone/>
              <a:defRPr sz="40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a:t>
            </a:r>
          </a:p>
        </p:txBody>
      </p:sp>
      <p:sp>
        <p:nvSpPr>
          <p:cNvPr id="23" name="Text Placeholder 37">
            <a:extLst>
              <a:ext uri="{FF2B5EF4-FFF2-40B4-BE49-F238E27FC236}">
                <a16:creationId xmlns:a16="http://schemas.microsoft.com/office/drawing/2014/main" id="{680B395A-0AC6-ED6A-BE0B-2482CDB9482A}"/>
              </a:ext>
            </a:extLst>
          </p:cNvPr>
          <p:cNvSpPr>
            <a:spLocks noGrp="1"/>
          </p:cNvSpPr>
          <p:nvPr>
            <p:ph type="body" sz="quarter" idx="28" hasCustomPrompt="1"/>
          </p:nvPr>
        </p:nvSpPr>
        <p:spPr>
          <a:xfrm>
            <a:off x="12950963" y="7950537"/>
            <a:ext cx="4176840" cy="2776537"/>
          </a:xfrm>
        </p:spPr>
        <p:txBody>
          <a:bodyPr/>
          <a:lstStyle>
            <a:lvl1pPr algn="ctr">
              <a:buClr>
                <a:schemeClr val="accent1"/>
              </a:buClr>
              <a:buFont typeface="Arial" panose="020B0604020202020204" pitchFamily="34" charset="0"/>
              <a:buNone/>
              <a:defRPr sz="40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a:t>
            </a:r>
          </a:p>
        </p:txBody>
      </p:sp>
      <p:sp>
        <p:nvSpPr>
          <p:cNvPr id="24" name="Text Placeholder 37">
            <a:extLst>
              <a:ext uri="{FF2B5EF4-FFF2-40B4-BE49-F238E27FC236}">
                <a16:creationId xmlns:a16="http://schemas.microsoft.com/office/drawing/2014/main" id="{F2FC00A9-FA81-D92F-134E-930A317FA279}"/>
              </a:ext>
            </a:extLst>
          </p:cNvPr>
          <p:cNvSpPr>
            <a:spLocks noGrp="1"/>
          </p:cNvSpPr>
          <p:nvPr>
            <p:ph type="body" sz="quarter" idx="29" hasCustomPrompt="1"/>
          </p:nvPr>
        </p:nvSpPr>
        <p:spPr>
          <a:xfrm>
            <a:off x="18536393" y="7950537"/>
            <a:ext cx="4168348" cy="2776537"/>
          </a:xfrm>
        </p:spPr>
        <p:txBody>
          <a:bodyPr/>
          <a:lstStyle>
            <a:lvl1pPr algn="ctr">
              <a:buClr>
                <a:schemeClr val="accent1"/>
              </a:buClr>
              <a:buFont typeface="Arial" panose="020B0604020202020204" pitchFamily="34" charset="0"/>
              <a:buNone/>
              <a:defRPr sz="40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a:t>
            </a:r>
          </a:p>
        </p:txBody>
      </p:sp>
      <p:pic>
        <p:nvPicPr>
          <p:cNvPr id="7" name="Graphic 6">
            <a:extLst>
              <a:ext uri="{FF2B5EF4-FFF2-40B4-BE49-F238E27FC236}">
                <a16:creationId xmlns:a16="http://schemas.microsoft.com/office/drawing/2014/main" id="{1AE73D0C-B9B4-A169-D3D6-DFF71A542C9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8854299" y="12576338"/>
            <a:ext cx="4845801" cy="400218"/>
          </a:xfrm>
          <a:prstGeom prst="rect">
            <a:avLst/>
          </a:prstGeom>
        </p:spPr>
      </p:pic>
    </p:spTree>
    <p:extLst>
      <p:ext uri="{BB962C8B-B14F-4D97-AF65-F5344CB8AC3E}">
        <p14:creationId xmlns:p14="http://schemas.microsoft.com/office/powerpoint/2010/main" val="2978055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hree Content Imag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CB4AFB0-AC93-1BE9-3956-F9A6DE53E937}"/>
              </a:ext>
            </a:extLst>
          </p:cNvPr>
          <p:cNvPicPr>
            <a:picLocks noChangeAspect="1"/>
          </p:cNvPicPr>
          <p:nvPr userDrawn="1"/>
        </p:nvPicPr>
        <p:blipFill>
          <a:blip>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sp>
        <p:nvSpPr>
          <p:cNvPr id="2" name="Picture Placeholder 19">
            <a:extLst>
              <a:ext uri="{FF2B5EF4-FFF2-40B4-BE49-F238E27FC236}">
                <a16:creationId xmlns:a16="http://schemas.microsoft.com/office/drawing/2014/main" id="{8090B1DC-A222-47C5-0F0B-677B8293BC7A}"/>
              </a:ext>
            </a:extLst>
          </p:cNvPr>
          <p:cNvSpPr>
            <a:spLocks noGrp="1"/>
          </p:cNvSpPr>
          <p:nvPr>
            <p:ph type="pic" sz="quarter" idx="15"/>
          </p:nvPr>
        </p:nvSpPr>
        <p:spPr>
          <a:xfrm>
            <a:off x="3080930" y="2536807"/>
            <a:ext cx="4751287" cy="4462124"/>
          </a:xfrm>
          <a:prstGeom prst="roundRect">
            <a:avLst>
              <a:gd name="adj" fmla="val 3493"/>
            </a:avLst>
          </a:prstGeom>
          <a:pattFill prst="wdDnDiag">
            <a:fgClr>
              <a:schemeClr val="accent1"/>
            </a:fgClr>
            <a:bgClr>
              <a:schemeClr val="bg1"/>
            </a:bgClr>
          </a:pattFill>
          <a:ln>
            <a:noFill/>
          </a:ln>
        </p:spPr>
        <p:txBody>
          <a:bodyPr/>
          <a:lstStyle/>
          <a:p>
            <a:endParaRPr lang="en-US"/>
          </a:p>
        </p:txBody>
      </p:sp>
      <p:sp>
        <p:nvSpPr>
          <p:cNvPr id="22" name="Footer Placeholder 5">
            <a:extLst>
              <a:ext uri="{FF2B5EF4-FFF2-40B4-BE49-F238E27FC236}">
                <a16:creationId xmlns:a16="http://schemas.microsoft.com/office/drawing/2014/main" id="{93F900B2-7CE5-5FEE-F8EC-B94278322D74}"/>
              </a:ext>
            </a:extLst>
          </p:cNvPr>
          <p:cNvSpPr>
            <a:spLocks noGrp="1"/>
          </p:cNvSpPr>
          <p:nvPr>
            <p:ph type="ftr" sz="quarter" idx="29"/>
          </p:nvPr>
        </p:nvSpPr>
        <p:spPr>
          <a:xfrm>
            <a:off x="1495514" y="12675471"/>
            <a:ext cx="8229600" cy="499461"/>
          </a:xfrm>
        </p:spPr>
        <p:txBody>
          <a:bodyPr/>
          <a:lstStyle/>
          <a:p>
            <a:r>
              <a:rPr lang="en-US"/>
              <a:t>© ASEA, LLC All Rights Reserved </a:t>
            </a:r>
            <a:endParaRPr lang="en-US" sz="1400"/>
          </a:p>
        </p:txBody>
      </p:sp>
      <p:sp>
        <p:nvSpPr>
          <p:cNvPr id="23" name="Slide Number Placeholder 6">
            <a:extLst>
              <a:ext uri="{FF2B5EF4-FFF2-40B4-BE49-F238E27FC236}">
                <a16:creationId xmlns:a16="http://schemas.microsoft.com/office/drawing/2014/main" id="{28E155C4-2E46-7C92-D086-3409B4C8F44D}"/>
              </a:ext>
            </a:extLst>
          </p:cNvPr>
          <p:cNvSpPr>
            <a:spLocks noGrp="1"/>
          </p:cNvSpPr>
          <p:nvPr>
            <p:ph type="sldNum" sz="quarter" idx="30"/>
          </p:nvPr>
        </p:nvSpPr>
        <p:spPr>
          <a:xfrm>
            <a:off x="1050337" y="12675471"/>
            <a:ext cx="445177" cy="499462"/>
          </a:xfrm>
        </p:spPr>
        <p:txBody>
          <a:bodyPr/>
          <a:lstStyle/>
          <a:p>
            <a:fld id="{F98E5795-86C4-D347-9CFA-9C861357B66E}" type="slidenum">
              <a:rPr lang="en-US" smtClean="0"/>
              <a:pPr/>
              <a:t>‹#›</a:t>
            </a:fld>
            <a:endParaRPr lang="en-US" sz="1400"/>
          </a:p>
        </p:txBody>
      </p:sp>
      <p:sp>
        <p:nvSpPr>
          <p:cNvPr id="24" name="Picture Placeholder 19">
            <a:extLst>
              <a:ext uri="{FF2B5EF4-FFF2-40B4-BE49-F238E27FC236}">
                <a16:creationId xmlns:a16="http://schemas.microsoft.com/office/drawing/2014/main" id="{2CEA2B3B-A8BD-8588-A41A-7F56A028B428}"/>
              </a:ext>
            </a:extLst>
          </p:cNvPr>
          <p:cNvSpPr>
            <a:spLocks noGrp="1"/>
          </p:cNvSpPr>
          <p:nvPr>
            <p:ph type="pic" sz="quarter" idx="31"/>
          </p:nvPr>
        </p:nvSpPr>
        <p:spPr>
          <a:xfrm>
            <a:off x="9809476" y="2536807"/>
            <a:ext cx="4751287" cy="4462124"/>
          </a:xfrm>
          <a:prstGeom prst="roundRect">
            <a:avLst>
              <a:gd name="adj" fmla="val 2761"/>
            </a:avLst>
          </a:prstGeom>
          <a:pattFill prst="wdDnDiag">
            <a:fgClr>
              <a:schemeClr val="accent1"/>
            </a:fgClr>
            <a:bgClr>
              <a:schemeClr val="bg1"/>
            </a:bgClr>
          </a:pattFill>
          <a:ln>
            <a:noFill/>
          </a:ln>
        </p:spPr>
        <p:txBody>
          <a:bodyPr/>
          <a:lstStyle/>
          <a:p>
            <a:endParaRPr lang="en-US"/>
          </a:p>
        </p:txBody>
      </p:sp>
      <p:sp>
        <p:nvSpPr>
          <p:cNvPr id="28" name="Picture Placeholder 19">
            <a:extLst>
              <a:ext uri="{FF2B5EF4-FFF2-40B4-BE49-F238E27FC236}">
                <a16:creationId xmlns:a16="http://schemas.microsoft.com/office/drawing/2014/main" id="{72750248-570C-1379-2634-BF6671C65BBC}"/>
              </a:ext>
            </a:extLst>
          </p:cNvPr>
          <p:cNvSpPr>
            <a:spLocks noGrp="1"/>
          </p:cNvSpPr>
          <p:nvPr>
            <p:ph type="pic" sz="quarter" idx="32"/>
          </p:nvPr>
        </p:nvSpPr>
        <p:spPr>
          <a:xfrm>
            <a:off x="16538022" y="2536807"/>
            <a:ext cx="4751287" cy="4462124"/>
          </a:xfrm>
          <a:prstGeom prst="roundRect">
            <a:avLst>
              <a:gd name="adj" fmla="val 3493"/>
            </a:avLst>
          </a:prstGeom>
          <a:pattFill prst="wdDnDiag">
            <a:fgClr>
              <a:schemeClr val="accent1"/>
            </a:fgClr>
            <a:bgClr>
              <a:schemeClr val="bg1"/>
            </a:bgClr>
          </a:pattFill>
          <a:ln>
            <a:noFill/>
          </a:ln>
        </p:spPr>
        <p:txBody>
          <a:bodyPr/>
          <a:lstStyle/>
          <a:p>
            <a:endParaRPr lang="en-US"/>
          </a:p>
        </p:txBody>
      </p:sp>
      <p:sp>
        <p:nvSpPr>
          <p:cNvPr id="29" name="Text Placeholder 24">
            <a:extLst>
              <a:ext uri="{FF2B5EF4-FFF2-40B4-BE49-F238E27FC236}">
                <a16:creationId xmlns:a16="http://schemas.microsoft.com/office/drawing/2014/main" id="{AA46E255-6B92-6D9E-175E-559FE83E0BA6}"/>
              </a:ext>
            </a:extLst>
          </p:cNvPr>
          <p:cNvSpPr>
            <a:spLocks noGrp="1"/>
          </p:cNvSpPr>
          <p:nvPr>
            <p:ph type="body" sz="quarter" idx="19" hasCustomPrompt="1"/>
          </p:nvPr>
        </p:nvSpPr>
        <p:spPr>
          <a:xfrm>
            <a:off x="3080930" y="7401606"/>
            <a:ext cx="4751286" cy="879475"/>
          </a:xfrm>
        </p:spPr>
        <p:txBody>
          <a:bodyPr anchor="b" anchorCtr="0"/>
          <a:lstStyle>
            <a:lvl1pPr algn="ctr">
              <a:defRPr sz="40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30" name="Text Placeholder 24">
            <a:extLst>
              <a:ext uri="{FF2B5EF4-FFF2-40B4-BE49-F238E27FC236}">
                <a16:creationId xmlns:a16="http://schemas.microsoft.com/office/drawing/2014/main" id="{DB80F92A-0F7A-601A-0166-405F79416723}"/>
              </a:ext>
            </a:extLst>
          </p:cNvPr>
          <p:cNvSpPr>
            <a:spLocks noGrp="1"/>
          </p:cNvSpPr>
          <p:nvPr>
            <p:ph type="body" sz="quarter" idx="20" hasCustomPrompt="1"/>
          </p:nvPr>
        </p:nvSpPr>
        <p:spPr>
          <a:xfrm>
            <a:off x="9817943" y="7401606"/>
            <a:ext cx="4734352" cy="879475"/>
          </a:xfrm>
        </p:spPr>
        <p:txBody>
          <a:bodyPr anchor="b" anchorCtr="0"/>
          <a:lstStyle>
            <a:lvl1pPr algn="ctr">
              <a:defRPr sz="40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31" name="Text Placeholder 24">
            <a:extLst>
              <a:ext uri="{FF2B5EF4-FFF2-40B4-BE49-F238E27FC236}">
                <a16:creationId xmlns:a16="http://schemas.microsoft.com/office/drawing/2014/main" id="{D67453E2-A20F-3353-9D84-83C5A9208292}"/>
              </a:ext>
            </a:extLst>
          </p:cNvPr>
          <p:cNvSpPr>
            <a:spLocks noGrp="1"/>
          </p:cNvSpPr>
          <p:nvPr>
            <p:ph type="body" sz="quarter" idx="21" hasCustomPrompt="1"/>
          </p:nvPr>
        </p:nvSpPr>
        <p:spPr>
          <a:xfrm>
            <a:off x="16538021" y="7401606"/>
            <a:ext cx="4734353" cy="879475"/>
          </a:xfrm>
        </p:spPr>
        <p:txBody>
          <a:bodyPr anchor="b" anchorCtr="0"/>
          <a:lstStyle>
            <a:lvl1pPr algn="ctr">
              <a:defRPr sz="40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32" name="Text Placeholder 37">
            <a:extLst>
              <a:ext uri="{FF2B5EF4-FFF2-40B4-BE49-F238E27FC236}">
                <a16:creationId xmlns:a16="http://schemas.microsoft.com/office/drawing/2014/main" id="{1161B055-AF39-218E-F31D-7420122537D3}"/>
              </a:ext>
            </a:extLst>
          </p:cNvPr>
          <p:cNvSpPr>
            <a:spLocks noGrp="1"/>
          </p:cNvSpPr>
          <p:nvPr>
            <p:ph type="body" sz="quarter" idx="26" hasCustomPrompt="1"/>
          </p:nvPr>
        </p:nvSpPr>
        <p:spPr>
          <a:xfrm>
            <a:off x="3080930" y="8468406"/>
            <a:ext cx="4751286" cy="2776537"/>
          </a:xfrm>
        </p:spPr>
        <p:txBody>
          <a:bodyPr/>
          <a:lstStyle>
            <a:lvl1pPr algn="ctr">
              <a:buClr>
                <a:schemeClr val="accent1"/>
              </a:buClr>
              <a:buFont typeface="Arial" panose="020B0604020202020204" pitchFamily="34" charset="0"/>
              <a:buNone/>
              <a:defRPr sz="40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a:t>
            </a:r>
          </a:p>
        </p:txBody>
      </p:sp>
      <p:sp>
        <p:nvSpPr>
          <p:cNvPr id="33" name="Text Placeholder 37">
            <a:extLst>
              <a:ext uri="{FF2B5EF4-FFF2-40B4-BE49-F238E27FC236}">
                <a16:creationId xmlns:a16="http://schemas.microsoft.com/office/drawing/2014/main" id="{96B51884-602A-264D-156C-9F949829A1C2}"/>
              </a:ext>
            </a:extLst>
          </p:cNvPr>
          <p:cNvSpPr>
            <a:spLocks noGrp="1"/>
          </p:cNvSpPr>
          <p:nvPr>
            <p:ph type="body" sz="quarter" idx="27" hasCustomPrompt="1"/>
          </p:nvPr>
        </p:nvSpPr>
        <p:spPr>
          <a:xfrm>
            <a:off x="9834876" y="8468406"/>
            <a:ext cx="4734352" cy="2776537"/>
          </a:xfrm>
        </p:spPr>
        <p:txBody>
          <a:bodyPr/>
          <a:lstStyle>
            <a:lvl1pPr algn="ctr">
              <a:buClr>
                <a:schemeClr val="accent1"/>
              </a:buClr>
              <a:buFont typeface="Arial" panose="020B0604020202020204" pitchFamily="34" charset="0"/>
              <a:buNone/>
              <a:defRPr sz="40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a:t>
            </a:r>
          </a:p>
        </p:txBody>
      </p:sp>
      <p:sp>
        <p:nvSpPr>
          <p:cNvPr id="36" name="Text Placeholder 37">
            <a:extLst>
              <a:ext uri="{FF2B5EF4-FFF2-40B4-BE49-F238E27FC236}">
                <a16:creationId xmlns:a16="http://schemas.microsoft.com/office/drawing/2014/main" id="{BD4BD2D9-24AF-A1C2-7857-EA333447F3EC}"/>
              </a:ext>
            </a:extLst>
          </p:cNvPr>
          <p:cNvSpPr>
            <a:spLocks noGrp="1"/>
          </p:cNvSpPr>
          <p:nvPr>
            <p:ph type="body" sz="quarter" idx="28" hasCustomPrompt="1"/>
          </p:nvPr>
        </p:nvSpPr>
        <p:spPr>
          <a:xfrm>
            <a:off x="16554955" y="8468406"/>
            <a:ext cx="4734353" cy="2776537"/>
          </a:xfrm>
        </p:spPr>
        <p:txBody>
          <a:bodyPr/>
          <a:lstStyle>
            <a:lvl1pPr algn="ctr">
              <a:buClr>
                <a:schemeClr val="accent1"/>
              </a:buClr>
              <a:buFont typeface="Arial" panose="020B0604020202020204" pitchFamily="34" charset="0"/>
              <a:buNone/>
              <a:defRPr sz="40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a:t>
            </a:r>
          </a:p>
        </p:txBody>
      </p:sp>
      <p:pic>
        <p:nvPicPr>
          <p:cNvPr id="8" name="Graphic 7">
            <a:extLst>
              <a:ext uri="{FF2B5EF4-FFF2-40B4-BE49-F238E27FC236}">
                <a16:creationId xmlns:a16="http://schemas.microsoft.com/office/drawing/2014/main" id="{B1B8F2FD-7668-5431-C4A0-4988F5626A8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8854299" y="12576338"/>
            <a:ext cx="4845801" cy="400218"/>
          </a:xfrm>
          <a:prstGeom prst="rect">
            <a:avLst/>
          </a:prstGeom>
        </p:spPr>
      </p:pic>
    </p:spTree>
    <p:extLst>
      <p:ext uri="{BB962C8B-B14F-4D97-AF65-F5344CB8AC3E}">
        <p14:creationId xmlns:p14="http://schemas.microsoft.com/office/powerpoint/2010/main" val="3270053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wo Content Ima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F114C9F2-BFDF-2C43-FE4D-64D46A9BA727}"/>
              </a:ext>
            </a:extLst>
          </p:cNvPr>
          <p:cNvPicPr>
            <a:picLocks noChangeAspect="1"/>
          </p:cNvPicPr>
          <p:nvPr userDrawn="1"/>
        </p:nvPicPr>
        <p:blipFill>
          <a:blip>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sp>
        <p:nvSpPr>
          <p:cNvPr id="8" name="Footer Placeholder 5">
            <a:extLst>
              <a:ext uri="{FF2B5EF4-FFF2-40B4-BE49-F238E27FC236}">
                <a16:creationId xmlns:a16="http://schemas.microsoft.com/office/drawing/2014/main" id="{0F219A73-E4C1-D351-21D1-D884B2CBC910}"/>
              </a:ext>
            </a:extLst>
          </p:cNvPr>
          <p:cNvSpPr>
            <a:spLocks noGrp="1"/>
          </p:cNvSpPr>
          <p:nvPr>
            <p:ph type="ftr" sz="quarter" idx="29"/>
          </p:nvPr>
        </p:nvSpPr>
        <p:spPr>
          <a:xfrm>
            <a:off x="1606465" y="12675471"/>
            <a:ext cx="8229600" cy="499461"/>
          </a:xfrm>
        </p:spPr>
        <p:txBody>
          <a:bodyPr/>
          <a:lstStyle/>
          <a:p>
            <a:r>
              <a:rPr lang="en-US"/>
              <a:t>© ASEA, LLC All Rights Reserved </a:t>
            </a:r>
            <a:endParaRPr lang="en-US" sz="1400"/>
          </a:p>
        </p:txBody>
      </p:sp>
      <p:sp>
        <p:nvSpPr>
          <p:cNvPr id="9" name="Slide Number Placeholder 6">
            <a:extLst>
              <a:ext uri="{FF2B5EF4-FFF2-40B4-BE49-F238E27FC236}">
                <a16:creationId xmlns:a16="http://schemas.microsoft.com/office/drawing/2014/main" id="{F308324F-AC00-97E9-C918-553D1A7008A9}"/>
              </a:ext>
            </a:extLst>
          </p:cNvPr>
          <p:cNvSpPr>
            <a:spLocks noGrp="1"/>
          </p:cNvSpPr>
          <p:nvPr>
            <p:ph type="sldNum" sz="quarter" idx="30"/>
          </p:nvPr>
        </p:nvSpPr>
        <p:spPr>
          <a:xfrm>
            <a:off x="1161288" y="12675471"/>
            <a:ext cx="445177" cy="499462"/>
          </a:xfrm>
        </p:spPr>
        <p:txBody>
          <a:bodyPr/>
          <a:lstStyle/>
          <a:p>
            <a:fld id="{F98E5795-86C4-D347-9CFA-9C861357B66E}" type="slidenum">
              <a:rPr lang="en-US" smtClean="0"/>
              <a:pPr/>
              <a:t>‹#›</a:t>
            </a:fld>
            <a:endParaRPr lang="en-US" sz="1400"/>
          </a:p>
        </p:txBody>
      </p:sp>
      <p:sp>
        <p:nvSpPr>
          <p:cNvPr id="10" name="Picture Placeholder 19">
            <a:extLst>
              <a:ext uri="{FF2B5EF4-FFF2-40B4-BE49-F238E27FC236}">
                <a16:creationId xmlns:a16="http://schemas.microsoft.com/office/drawing/2014/main" id="{33A9EBAB-5CF0-3889-C264-82C490AA8C4A}"/>
              </a:ext>
            </a:extLst>
          </p:cNvPr>
          <p:cNvSpPr>
            <a:spLocks noGrp="1"/>
          </p:cNvSpPr>
          <p:nvPr>
            <p:ph type="pic" sz="quarter" idx="15"/>
          </p:nvPr>
        </p:nvSpPr>
        <p:spPr>
          <a:xfrm>
            <a:off x="4270247" y="2567457"/>
            <a:ext cx="6556247" cy="5641700"/>
          </a:xfrm>
          <a:prstGeom prst="roundRect">
            <a:avLst>
              <a:gd name="adj" fmla="val 2763"/>
            </a:avLst>
          </a:prstGeom>
          <a:pattFill prst="wdDnDiag">
            <a:fgClr>
              <a:schemeClr val="accent1"/>
            </a:fgClr>
            <a:bgClr>
              <a:schemeClr val="bg1"/>
            </a:bgClr>
          </a:pattFill>
          <a:ln>
            <a:noFill/>
          </a:ln>
        </p:spPr>
        <p:txBody>
          <a:bodyPr/>
          <a:lstStyle/>
          <a:p>
            <a:endParaRPr lang="en-US"/>
          </a:p>
        </p:txBody>
      </p:sp>
      <p:sp>
        <p:nvSpPr>
          <p:cNvPr id="11" name="Text Placeholder 24">
            <a:extLst>
              <a:ext uri="{FF2B5EF4-FFF2-40B4-BE49-F238E27FC236}">
                <a16:creationId xmlns:a16="http://schemas.microsoft.com/office/drawing/2014/main" id="{E2E23B40-730E-DED4-9C22-3309ED70A5A0}"/>
              </a:ext>
            </a:extLst>
          </p:cNvPr>
          <p:cNvSpPr>
            <a:spLocks noGrp="1"/>
          </p:cNvSpPr>
          <p:nvPr>
            <p:ph type="body" sz="quarter" idx="19" hasCustomPrompt="1"/>
          </p:nvPr>
        </p:nvSpPr>
        <p:spPr>
          <a:xfrm>
            <a:off x="4270247" y="8547824"/>
            <a:ext cx="6556247" cy="879475"/>
          </a:xfrm>
        </p:spPr>
        <p:txBody>
          <a:bodyPr anchor="b" anchorCtr="0"/>
          <a:lstStyle>
            <a:lvl1pPr algn="ctr">
              <a:defRPr sz="48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12" name="Text Placeholder 24">
            <a:extLst>
              <a:ext uri="{FF2B5EF4-FFF2-40B4-BE49-F238E27FC236}">
                <a16:creationId xmlns:a16="http://schemas.microsoft.com/office/drawing/2014/main" id="{F96F3B81-D2FD-3A99-253B-4334E62C2750}"/>
              </a:ext>
            </a:extLst>
          </p:cNvPr>
          <p:cNvSpPr>
            <a:spLocks noGrp="1"/>
          </p:cNvSpPr>
          <p:nvPr>
            <p:ph type="body" sz="quarter" idx="20" hasCustomPrompt="1"/>
          </p:nvPr>
        </p:nvSpPr>
        <p:spPr>
          <a:xfrm>
            <a:off x="13560682" y="8547824"/>
            <a:ext cx="6559735" cy="879475"/>
          </a:xfrm>
        </p:spPr>
        <p:txBody>
          <a:bodyPr anchor="b" anchorCtr="0"/>
          <a:lstStyle>
            <a:lvl1pPr algn="ctr">
              <a:defRPr sz="4800" b="1">
                <a:latin typeface="+mj-lt"/>
              </a:defRPr>
            </a:lvl1pPr>
            <a:lvl2pPr>
              <a:defRPr sz="4800" b="1">
                <a:latin typeface="+mj-lt"/>
              </a:defRPr>
            </a:lvl2pPr>
            <a:lvl3pPr>
              <a:defRPr sz="4800" b="1">
                <a:latin typeface="+mj-lt"/>
              </a:defRPr>
            </a:lvl3pPr>
            <a:lvl4pPr>
              <a:defRPr sz="4800" b="1">
                <a:latin typeface="+mj-lt"/>
              </a:defRPr>
            </a:lvl4pPr>
            <a:lvl5pPr>
              <a:defRPr sz="4800" b="1">
                <a:latin typeface="+mj-lt"/>
              </a:defRPr>
            </a:lvl5pPr>
          </a:lstStyle>
          <a:p>
            <a:pPr lvl="0"/>
            <a:r>
              <a:rPr lang="en-US"/>
              <a:t>Title</a:t>
            </a:r>
          </a:p>
        </p:txBody>
      </p:sp>
      <p:sp>
        <p:nvSpPr>
          <p:cNvPr id="13" name="Text Placeholder 37">
            <a:extLst>
              <a:ext uri="{FF2B5EF4-FFF2-40B4-BE49-F238E27FC236}">
                <a16:creationId xmlns:a16="http://schemas.microsoft.com/office/drawing/2014/main" id="{E445C0A9-E9C0-5E1A-DEEE-B5F52AEB1D41}"/>
              </a:ext>
            </a:extLst>
          </p:cNvPr>
          <p:cNvSpPr>
            <a:spLocks noGrp="1"/>
          </p:cNvSpPr>
          <p:nvPr>
            <p:ph type="body" sz="quarter" idx="26" hasCustomPrompt="1"/>
          </p:nvPr>
        </p:nvSpPr>
        <p:spPr>
          <a:xfrm>
            <a:off x="4270247" y="9614624"/>
            <a:ext cx="6556247" cy="1744837"/>
          </a:xfrm>
        </p:spPr>
        <p:txBody>
          <a:bodyPr/>
          <a:lstStyle>
            <a:lvl1pPr algn="ctr">
              <a:buClr>
                <a:schemeClr val="accent1"/>
              </a:buClr>
              <a:buFont typeface="Arial" panose="020B0604020202020204" pitchFamily="34" charset="0"/>
              <a:buNone/>
              <a:defRPr sz="42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a:t>
            </a:r>
          </a:p>
        </p:txBody>
      </p:sp>
      <p:sp>
        <p:nvSpPr>
          <p:cNvPr id="14" name="Text Placeholder 37">
            <a:extLst>
              <a:ext uri="{FF2B5EF4-FFF2-40B4-BE49-F238E27FC236}">
                <a16:creationId xmlns:a16="http://schemas.microsoft.com/office/drawing/2014/main" id="{832C11E3-2FB3-B5A0-7D5D-2D38B066A997}"/>
              </a:ext>
            </a:extLst>
          </p:cNvPr>
          <p:cNvSpPr>
            <a:spLocks noGrp="1"/>
          </p:cNvSpPr>
          <p:nvPr>
            <p:ph type="body" sz="quarter" idx="27" hasCustomPrompt="1"/>
          </p:nvPr>
        </p:nvSpPr>
        <p:spPr>
          <a:xfrm>
            <a:off x="13562490" y="9614624"/>
            <a:ext cx="6565261" cy="1744837"/>
          </a:xfrm>
        </p:spPr>
        <p:txBody>
          <a:bodyPr/>
          <a:lstStyle>
            <a:lvl1pPr algn="ctr">
              <a:buClr>
                <a:schemeClr val="accent1"/>
              </a:buClr>
              <a:buFont typeface="Arial" panose="020B0604020202020204" pitchFamily="34" charset="0"/>
              <a:buNone/>
              <a:defRPr sz="42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a:t>
            </a:r>
          </a:p>
        </p:txBody>
      </p:sp>
      <p:sp>
        <p:nvSpPr>
          <p:cNvPr id="15" name="Picture Placeholder 19">
            <a:extLst>
              <a:ext uri="{FF2B5EF4-FFF2-40B4-BE49-F238E27FC236}">
                <a16:creationId xmlns:a16="http://schemas.microsoft.com/office/drawing/2014/main" id="{8DA174E5-86DC-4073-18A0-4F81639CD183}"/>
              </a:ext>
            </a:extLst>
          </p:cNvPr>
          <p:cNvSpPr>
            <a:spLocks noGrp="1"/>
          </p:cNvSpPr>
          <p:nvPr>
            <p:ph type="pic" sz="quarter" idx="31"/>
          </p:nvPr>
        </p:nvSpPr>
        <p:spPr>
          <a:xfrm>
            <a:off x="13571504" y="2567457"/>
            <a:ext cx="6556247" cy="5641700"/>
          </a:xfrm>
          <a:prstGeom prst="roundRect">
            <a:avLst>
              <a:gd name="adj" fmla="val 2763"/>
            </a:avLst>
          </a:prstGeom>
          <a:pattFill prst="wdDnDiag">
            <a:fgClr>
              <a:schemeClr val="accent1"/>
            </a:fgClr>
            <a:bgClr>
              <a:schemeClr val="bg1"/>
            </a:bgClr>
          </a:pattFill>
          <a:ln>
            <a:noFill/>
          </a:ln>
        </p:spPr>
        <p:txBody>
          <a:bodyPr/>
          <a:lstStyle/>
          <a:p>
            <a:endParaRPr lang="en-US"/>
          </a:p>
        </p:txBody>
      </p:sp>
      <p:pic>
        <p:nvPicPr>
          <p:cNvPr id="7" name="Graphic 6">
            <a:extLst>
              <a:ext uri="{FF2B5EF4-FFF2-40B4-BE49-F238E27FC236}">
                <a16:creationId xmlns:a16="http://schemas.microsoft.com/office/drawing/2014/main" id="{B0EC1C89-B585-C0A1-1EC1-E88CE84390F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8854299" y="12576338"/>
            <a:ext cx="4845801" cy="400218"/>
          </a:xfrm>
          <a:prstGeom prst="rect">
            <a:avLst/>
          </a:prstGeom>
        </p:spPr>
      </p:pic>
    </p:spTree>
    <p:extLst>
      <p:ext uri="{BB962C8B-B14F-4D97-AF65-F5344CB8AC3E}">
        <p14:creationId xmlns:p14="http://schemas.microsoft.com/office/powerpoint/2010/main" val="2665569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ntent Graph Tab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08D113C-EB68-D6E4-3A31-30402900EB3A}"/>
              </a:ext>
            </a:extLst>
          </p:cNvPr>
          <p:cNvPicPr>
            <a:picLocks noChangeAspect="1"/>
          </p:cNvPicPr>
          <p:nvPr userDrawn="1"/>
        </p:nvPicPr>
        <p:blipFill>
          <a:blip>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sp>
        <p:nvSpPr>
          <p:cNvPr id="21" name="Footer Placeholder 20">
            <a:extLst>
              <a:ext uri="{FF2B5EF4-FFF2-40B4-BE49-F238E27FC236}">
                <a16:creationId xmlns:a16="http://schemas.microsoft.com/office/drawing/2014/main" id="{F29828B4-8633-E63E-C842-0682BA59242E}"/>
              </a:ext>
            </a:extLst>
          </p:cNvPr>
          <p:cNvSpPr>
            <a:spLocks noGrp="1"/>
          </p:cNvSpPr>
          <p:nvPr>
            <p:ph type="ftr" sz="quarter" idx="10"/>
          </p:nvPr>
        </p:nvSpPr>
        <p:spPr/>
        <p:txBody>
          <a:bodyPr/>
          <a:lstStyle/>
          <a:p>
            <a:r>
              <a:rPr lang="en-US"/>
              <a:t>© ASEA, LLC All Rights Reserved </a:t>
            </a:r>
            <a:endParaRPr lang="en-US" sz="1400"/>
          </a:p>
        </p:txBody>
      </p:sp>
      <p:sp>
        <p:nvSpPr>
          <p:cNvPr id="22" name="Slide Number Placeholder 21">
            <a:extLst>
              <a:ext uri="{FF2B5EF4-FFF2-40B4-BE49-F238E27FC236}">
                <a16:creationId xmlns:a16="http://schemas.microsoft.com/office/drawing/2014/main" id="{6B9B6B83-FC7D-F2FC-E293-C70DE5137041}"/>
              </a:ext>
            </a:extLst>
          </p:cNvPr>
          <p:cNvSpPr>
            <a:spLocks noGrp="1"/>
          </p:cNvSpPr>
          <p:nvPr>
            <p:ph type="sldNum" sz="quarter" idx="11"/>
          </p:nvPr>
        </p:nvSpPr>
        <p:spPr/>
        <p:txBody>
          <a:bodyPr/>
          <a:lstStyle/>
          <a:p>
            <a:fld id="{F98E5795-86C4-D347-9CFA-9C861357B66E}" type="slidenum">
              <a:rPr lang="en-US" smtClean="0"/>
              <a:pPr/>
              <a:t>‹#›</a:t>
            </a:fld>
            <a:endParaRPr lang="en-US" sz="1400"/>
          </a:p>
        </p:txBody>
      </p:sp>
      <p:sp>
        <p:nvSpPr>
          <p:cNvPr id="4" name="Title 1">
            <a:extLst>
              <a:ext uri="{FF2B5EF4-FFF2-40B4-BE49-F238E27FC236}">
                <a16:creationId xmlns:a16="http://schemas.microsoft.com/office/drawing/2014/main" id="{5DFDDC99-0764-E47A-7146-20AC443FFC54}"/>
              </a:ext>
            </a:extLst>
          </p:cNvPr>
          <p:cNvSpPr>
            <a:spLocks noGrp="1"/>
          </p:cNvSpPr>
          <p:nvPr>
            <p:ph type="title" hasCustomPrompt="1"/>
          </p:nvPr>
        </p:nvSpPr>
        <p:spPr>
          <a:xfrm>
            <a:off x="1161288" y="3854906"/>
            <a:ext cx="10358221" cy="3831715"/>
          </a:xfrm>
        </p:spPr>
        <p:txBody>
          <a:bodyPr anchor="b"/>
          <a:lstStyle>
            <a:lvl1pPr>
              <a:defRPr sz="10000"/>
            </a:lvl1pPr>
          </a:lstStyle>
          <a:p>
            <a:r>
              <a:rPr lang="en-US"/>
              <a:t>Explanation of Table Example</a:t>
            </a:r>
          </a:p>
        </p:txBody>
      </p:sp>
      <p:sp>
        <p:nvSpPr>
          <p:cNvPr id="5" name="Text Placeholder 2">
            <a:extLst>
              <a:ext uri="{FF2B5EF4-FFF2-40B4-BE49-F238E27FC236}">
                <a16:creationId xmlns:a16="http://schemas.microsoft.com/office/drawing/2014/main" id="{208BF3B4-D043-2077-1958-460B2342F956}"/>
              </a:ext>
            </a:extLst>
          </p:cNvPr>
          <p:cNvSpPr>
            <a:spLocks noGrp="1"/>
          </p:cNvSpPr>
          <p:nvPr>
            <p:ph type="body" idx="1" hasCustomPrompt="1"/>
          </p:nvPr>
        </p:nvSpPr>
        <p:spPr>
          <a:xfrm>
            <a:off x="1161288" y="8160460"/>
            <a:ext cx="10358221" cy="1709255"/>
          </a:xfrm>
        </p:spPr>
        <p:txBody>
          <a:bodyPr/>
          <a:lstStyle>
            <a:lvl1pPr marL="0" indent="0">
              <a:buClr>
                <a:schemeClr val="accent1"/>
              </a:buClr>
              <a:buFont typeface="Arial" panose="020B0604020202020204" pitchFamily="34" charset="0"/>
              <a:buNone/>
              <a:defRPr sz="4800">
                <a:solidFill>
                  <a:schemeClr val="tx1">
                    <a:tint val="82000"/>
                  </a:schemeClr>
                </a:solidFill>
              </a:defRPr>
            </a:lvl1pPr>
            <a:lvl2pPr marL="914400" indent="0">
              <a:buNone/>
              <a:defRPr sz="4000">
                <a:solidFill>
                  <a:schemeClr val="tx1">
                    <a:tint val="82000"/>
                  </a:schemeClr>
                </a:solidFill>
              </a:defRPr>
            </a:lvl2pPr>
            <a:lvl3pPr marL="1828800" indent="0">
              <a:buNone/>
              <a:defRPr sz="3600">
                <a:solidFill>
                  <a:schemeClr val="tx1">
                    <a:tint val="82000"/>
                  </a:schemeClr>
                </a:solidFill>
              </a:defRPr>
            </a:lvl3pPr>
            <a:lvl4pPr marL="2743200" indent="0">
              <a:buNone/>
              <a:defRPr sz="3200">
                <a:solidFill>
                  <a:schemeClr val="tx1">
                    <a:tint val="82000"/>
                  </a:schemeClr>
                </a:solidFill>
              </a:defRPr>
            </a:lvl4pPr>
            <a:lvl5pPr marL="3657600" indent="0">
              <a:buNone/>
              <a:defRPr sz="3200">
                <a:solidFill>
                  <a:schemeClr val="tx1">
                    <a:tint val="82000"/>
                  </a:schemeClr>
                </a:solidFill>
              </a:defRPr>
            </a:lvl5pPr>
            <a:lvl6pPr marL="4572000" indent="0">
              <a:buNone/>
              <a:defRPr sz="3200">
                <a:solidFill>
                  <a:schemeClr val="tx1">
                    <a:tint val="82000"/>
                  </a:schemeClr>
                </a:solidFill>
              </a:defRPr>
            </a:lvl6pPr>
            <a:lvl7pPr marL="5486400" indent="0">
              <a:buNone/>
              <a:defRPr sz="3200">
                <a:solidFill>
                  <a:schemeClr val="tx1">
                    <a:tint val="82000"/>
                  </a:schemeClr>
                </a:solidFill>
              </a:defRPr>
            </a:lvl7pPr>
            <a:lvl8pPr marL="6400800" indent="0">
              <a:buNone/>
              <a:defRPr sz="3200">
                <a:solidFill>
                  <a:schemeClr val="tx1">
                    <a:tint val="82000"/>
                  </a:schemeClr>
                </a:solidFill>
              </a:defRPr>
            </a:lvl8pPr>
            <a:lvl9pPr marL="7315200" indent="0">
              <a:buNone/>
              <a:defRPr sz="3200">
                <a:solidFill>
                  <a:schemeClr val="tx1">
                    <a:tint val="82000"/>
                  </a:schemeClr>
                </a:solidFill>
              </a:defRPr>
            </a:lvl9pPr>
          </a:lstStyle>
          <a:p>
            <a:pPr lvl="0"/>
            <a:r>
              <a:rPr lang="en-US"/>
              <a:t>Additional Details</a:t>
            </a:r>
          </a:p>
        </p:txBody>
      </p:sp>
      <p:sp>
        <p:nvSpPr>
          <p:cNvPr id="7" name="Content Placeholder 6">
            <a:extLst>
              <a:ext uri="{FF2B5EF4-FFF2-40B4-BE49-F238E27FC236}">
                <a16:creationId xmlns:a16="http://schemas.microsoft.com/office/drawing/2014/main" id="{111DCDDB-571C-C1E8-C8A2-E1F10D7A7D46}"/>
              </a:ext>
            </a:extLst>
          </p:cNvPr>
          <p:cNvSpPr>
            <a:spLocks noGrp="1"/>
          </p:cNvSpPr>
          <p:nvPr>
            <p:ph sz="quarter" idx="12"/>
          </p:nvPr>
        </p:nvSpPr>
        <p:spPr>
          <a:xfrm>
            <a:off x="12365038" y="1700784"/>
            <a:ext cx="10860849" cy="10387584"/>
          </a:xfrm>
          <a:pattFill prst="wdDnDiag">
            <a:fgClr>
              <a:schemeClr val="accent1"/>
            </a:fgClr>
            <a:bgClr>
              <a:schemeClr val="bg1"/>
            </a:bgClr>
          </a:pattFill>
        </p:spPr>
        <p:txBody>
          <a:bodyPr/>
          <a:lstStyle/>
          <a:p>
            <a:pPr lvl="0"/>
            <a:endParaRPr lang="en-US"/>
          </a:p>
        </p:txBody>
      </p:sp>
      <p:pic>
        <p:nvPicPr>
          <p:cNvPr id="2" name="Graphic 1">
            <a:extLst>
              <a:ext uri="{FF2B5EF4-FFF2-40B4-BE49-F238E27FC236}">
                <a16:creationId xmlns:a16="http://schemas.microsoft.com/office/drawing/2014/main" id="{5EEA1627-CEF1-BC45-E5A1-87C09DCD71A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90978" y="1014459"/>
            <a:ext cx="5682095" cy="469288"/>
          </a:xfrm>
          <a:prstGeom prst="rect">
            <a:avLst/>
          </a:prstGeom>
        </p:spPr>
      </p:pic>
      <p:sp>
        <p:nvSpPr>
          <p:cNvPr id="8" name="Right Triangle 7">
            <a:extLst>
              <a:ext uri="{FF2B5EF4-FFF2-40B4-BE49-F238E27FC236}">
                <a16:creationId xmlns:a16="http://schemas.microsoft.com/office/drawing/2014/main" id="{898C6666-F416-51AF-D03C-55A286ADA14B}"/>
              </a:ext>
            </a:extLst>
          </p:cNvPr>
          <p:cNvSpPr/>
          <p:nvPr userDrawn="1"/>
        </p:nvSpPr>
        <p:spPr>
          <a:xfrm rot="18900000" flipH="1">
            <a:off x="-392896" y="857132"/>
            <a:ext cx="785792" cy="783942"/>
          </a:xfrm>
          <a:prstGeom prst="r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6479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able or Chart with Caption">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055C56C-4C20-2F12-F4CB-56286E786AB9}"/>
              </a:ext>
            </a:extLst>
          </p:cNvPr>
          <p:cNvSpPr/>
          <p:nvPr userDrawn="1"/>
        </p:nvSpPr>
        <p:spPr>
          <a:xfrm>
            <a:off x="17632363" y="0"/>
            <a:ext cx="6754812" cy="13716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ooter Placeholder 18">
            <a:extLst>
              <a:ext uri="{FF2B5EF4-FFF2-40B4-BE49-F238E27FC236}">
                <a16:creationId xmlns:a16="http://schemas.microsoft.com/office/drawing/2014/main" id="{06DB9F83-BC00-FD20-CB09-DA93DB0B9354}"/>
              </a:ext>
            </a:extLst>
          </p:cNvPr>
          <p:cNvSpPr>
            <a:spLocks noGrp="1"/>
          </p:cNvSpPr>
          <p:nvPr>
            <p:ph type="ftr" sz="quarter" idx="10"/>
          </p:nvPr>
        </p:nvSpPr>
        <p:spPr/>
        <p:txBody>
          <a:bodyPr/>
          <a:lstStyle/>
          <a:p>
            <a:r>
              <a:rPr lang="en-US"/>
              <a:t>© ASEA, LLC All Rights Reserved </a:t>
            </a:r>
            <a:endParaRPr lang="en-US" sz="1400"/>
          </a:p>
        </p:txBody>
      </p:sp>
      <p:sp>
        <p:nvSpPr>
          <p:cNvPr id="20" name="Slide Number Placeholder 19">
            <a:extLst>
              <a:ext uri="{FF2B5EF4-FFF2-40B4-BE49-F238E27FC236}">
                <a16:creationId xmlns:a16="http://schemas.microsoft.com/office/drawing/2014/main" id="{B0C3FCEF-8AFC-22EF-0DE2-48775F468B31}"/>
              </a:ext>
            </a:extLst>
          </p:cNvPr>
          <p:cNvSpPr>
            <a:spLocks noGrp="1"/>
          </p:cNvSpPr>
          <p:nvPr>
            <p:ph type="sldNum" sz="quarter" idx="11"/>
          </p:nvPr>
        </p:nvSpPr>
        <p:spPr/>
        <p:txBody>
          <a:bodyPr/>
          <a:lstStyle/>
          <a:p>
            <a:fld id="{F98E5795-86C4-D347-9CFA-9C861357B66E}" type="slidenum">
              <a:rPr lang="en-US" smtClean="0"/>
              <a:pPr/>
              <a:t>‹#›</a:t>
            </a:fld>
            <a:endParaRPr lang="en-US" sz="1400"/>
          </a:p>
        </p:txBody>
      </p:sp>
      <p:sp>
        <p:nvSpPr>
          <p:cNvPr id="6" name="Text Placeholder 37">
            <a:extLst>
              <a:ext uri="{FF2B5EF4-FFF2-40B4-BE49-F238E27FC236}">
                <a16:creationId xmlns:a16="http://schemas.microsoft.com/office/drawing/2014/main" id="{2E61E5E8-1F6F-C67A-F972-31D5E4554CA0}"/>
              </a:ext>
            </a:extLst>
          </p:cNvPr>
          <p:cNvSpPr>
            <a:spLocks noGrp="1"/>
          </p:cNvSpPr>
          <p:nvPr>
            <p:ph type="body" sz="quarter" idx="26" hasCustomPrompt="1"/>
          </p:nvPr>
        </p:nvSpPr>
        <p:spPr>
          <a:xfrm>
            <a:off x="18233845" y="4882652"/>
            <a:ext cx="4751286" cy="5828891"/>
          </a:xfrm>
        </p:spPr>
        <p:txBody>
          <a:bodyPr/>
          <a:lstStyle>
            <a:lvl1pPr algn="l">
              <a:defRPr sz="4000">
                <a:solidFill>
                  <a:schemeClr val="bg1"/>
                </a:solidFill>
              </a:defRPr>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Content</a:t>
            </a:r>
          </a:p>
        </p:txBody>
      </p:sp>
      <p:sp>
        <p:nvSpPr>
          <p:cNvPr id="3" name="Title 1">
            <a:extLst>
              <a:ext uri="{FF2B5EF4-FFF2-40B4-BE49-F238E27FC236}">
                <a16:creationId xmlns:a16="http://schemas.microsoft.com/office/drawing/2014/main" id="{17EFF9AA-2F48-7E81-A293-5CA258C1B60D}"/>
              </a:ext>
            </a:extLst>
          </p:cNvPr>
          <p:cNvSpPr>
            <a:spLocks noGrp="1"/>
          </p:cNvSpPr>
          <p:nvPr>
            <p:ph type="title" hasCustomPrompt="1"/>
          </p:nvPr>
        </p:nvSpPr>
        <p:spPr>
          <a:xfrm>
            <a:off x="1106425" y="2521402"/>
            <a:ext cx="16525938" cy="1481856"/>
          </a:xfrm>
        </p:spPr>
        <p:txBody>
          <a:bodyPr/>
          <a:lstStyle>
            <a:lvl1pPr>
              <a:defRPr sz="8000"/>
            </a:lvl1pPr>
          </a:lstStyle>
          <a:p>
            <a:r>
              <a:rPr lang="en-US"/>
              <a:t>Header</a:t>
            </a:r>
          </a:p>
        </p:txBody>
      </p:sp>
      <p:sp>
        <p:nvSpPr>
          <p:cNvPr id="4" name="Content Placeholder 2">
            <a:extLst>
              <a:ext uri="{FF2B5EF4-FFF2-40B4-BE49-F238E27FC236}">
                <a16:creationId xmlns:a16="http://schemas.microsoft.com/office/drawing/2014/main" id="{17C03B24-6773-7361-4580-8DCF3A9CF1E7}"/>
              </a:ext>
            </a:extLst>
          </p:cNvPr>
          <p:cNvSpPr>
            <a:spLocks noGrp="1"/>
          </p:cNvSpPr>
          <p:nvPr>
            <p:ph idx="1"/>
          </p:nvPr>
        </p:nvSpPr>
        <p:spPr>
          <a:xfrm>
            <a:off x="1143000" y="4461183"/>
            <a:ext cx="16489363" cy="6197600"/>
          </a:xfrm>
        </p:spPr>
        <p:txBody>
          <a:bodyPr/>
          <a:lstStyle>
            <a:lvl1pPr>
              <a:lnSpc>
                <a:spcPct val="100000"/>
              </a:lnSpc>
              <a:spcBef>
                <a:spcPts val="0"/>
              </a:spcBef>
              <a:spcAft>
                <a:spcPts val="600"/>
              </a:spcAft>
              <a:buClr>
                <a:schemeClr val="accent1"/>
              </a:buClr>
              <a:buFont typeface="Arial" panose="020B0604020202020204" pitchFamily="34" charset="0"/>
              <a:buNone/>
              <a:defRPr sz="4800"/>
            </a:lvl1pPr>
            <a:lvl2pPr>
              <a:lnSpc>
                <a:spcPct val="100000"/>
              </a:lnSpc>
              <a:spcBef>
                <a:spcPts val="0"/>
              </a:spcBef>
              <a:buClr>
                <a:schemeClr val="accent1"/>
              </a:buClr>
              <a:defRPr sz="4200"/>
            </a:lvl2pPr>
            <a:lvl3pPr>
              <a:lnSpc>
                <a:spcPct val="100000"/>
              </a:lnSpc>
              <a:spcBef>
                <a:spcPts val="0"/>
              </a:spcBef>
              <a:buClr>
                <a:schemeClr val="accent1"/>
              </a:buClr>
              <a:defRPr sz="4200"/>
            </a:lvl3pPr>
            <a:lvl4pPr>
              <a:lnSpc>
                <a:spcPct val="100000"/>
              </a:lnSpc>
              <a:spcBef>
                <a:spcPts val="0"/>
              </a:spcBef>
              <a:buClr>
                <a:schemeClr val="accent1"/>
              </a:buClr>
              <a:defRPr sz="4200"/>
            </a:lvl4pPr>
            <a:lvl5pPr>
              <a:lnSpc>
                <a:spcPct val="100000"/>
              </a:lnSpc>
              <a:spcBef>
                <a:spcPts val="0"/>
              </a:spcBef>
              <a:buClr>
                <a:schemeClr val="accent1"/>
              </a:buClr>
              <a:defRPr sz="4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Graphic 7">
            <a:extLst>
              <a:ext uri="{FF2B5EF4-FFF2-40B4-BE49-F238E27FC236}">
                <a16:creationId xmlns:a16="http://schemas.microsoft.com/office/drawing/2014/main" id="{0A7CF973-A8C3-1E23-B181-966DB6136B79}"/>
              </a:ext>
            </a:extLst>
          </p:cNvPr>
          <p:cNvPicPr>
            <a:picLocks noChangeAspect="1"/>
          </p:cNvPicPr>
          <p:nvPr userDrawn="1"/>
        </p:nvPicPr>
        <p:blipFill>
          <a:blip>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pic>
        <p:nvPicPr>
          <p:cNvPr id="2" name="Graphic 1">
            <a:extLst>
              <a:ext uri="{FF2B5EF4-FFF2-40B4-BE49-F238E27FC236}">
                <a16:creationId xmlns:a16="http://schemas.microsoft.com/office/drawing/2014/main" id="{49937000-189F-6CE2-4E43-14C26F6EDCA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90978" y="1014459"/>
            <a:ext cx="5682095" cy="469288"/>
          </a:xfrm>
          <a:prstGeom prst="rect">
            <a:avLst/>
          </a:prstGeom>
        </p:spPr>
      </p:pic>
      <p:sp>
        <p:nvSpPr>
          <p:cNvPr id="9" name="Right Triangle 8">
            <a:extLst>
              <a:ext uri="{FF2B5EF4-FFF2-40B4-BE49-F238E27FC236}">
                <a16:creationId xmlns:a16="http://schemas.microsoft.com/office/drawing/2014/main" id="{2CF65BD4-D695-A02C-5870-C4ADB70B8491}"/>
              </a:ext>
            </a:extLst>
          </p:cNvPr>
          <p:cNvSpPr/>
          <p:nvPr userDrawn="1"/>
        </p:nvSpPr>
        <p:spPr>
          <a:xfrm rot="18900000" flipH="1">
            <a:off x="-392896" y="857132"/>
            <a:ext cx="785792" cy="783942"/>
          </a:xfrm>
          <a:prstGeom prst="r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272734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Photo">
    <p:bg>
      <p:bgRef idx="1001">
        <a:schemeClr val="bg2"/>
      </p:bgRef>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37DEF35B-45F0-74C5-6929-23556518A6C5}"/>
              </a:ext>
            </a:extLst>
          </p:cNvPr>
          <p:cNvPicPr>
            <a:picLocks noChangeAspect="1"/>
          </p:cNvPicPr>
          <p:nvPr userDrawn="1"/>
        </p:nvPicPr>
        <p:blipFill>
          <a:blip>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sp>
        <p:nvSpPr>
          <p:cNvPr id="9" name="Picture Placeholder 8">
            <a:extLst>
              <a:ext uri="{FF2B5EF4-FFF2-40B4-BE49-F238E27FC236}">
                <a16:creationId xmlns:a16="http://schemas.microsoft.com/office/drawing/2014/main" id="{58F031A8-CE29-57A5-A8E5-2E86E099743C}"/>
              </a:ext>
            </a:extLst>
          </p:cNvPr>
          <p:cNvSpPr>
            <a:spLocks noGrp="1"/>
          </p:cNvSpPr>
          <p:nvPr>
            <p:ph type="pic" sz="quarter" idx="13"/>
          </p:nvPr>
        </p:nvSpPr>
        <p:spPr>
          <a:xfrm>
            <a:off x="12193587" y="0"/>
            <a:ext cx="12193588" cy="13715999"/>
          </a:xfrm>
          <a:prstGeom prst="roundRect">
            <a:avLst>
              <a:gd name="adj" fmla="val 0"/>
            </a:avLst>
          </a:prstGeom>
          <a:noFill/>
        </p:spPr>
        <p:txBody>
          <a:bodyPr/>
          <a:lstStyle/>
          <a:p>
            <a:endParaRPr lang="en-US"/>
          </a:p>
        </p:txBody>
      </p:sp>
      <p:sp>
        <p:nvSpPr>
          <p:cNvPr id="3" name="Parallelogram 2">
            <a:extLst>
              <a:ext uri="{FF2B5EF4-FFF2-40B4-BE49-F238E27FC236}">
                <a16:creationId xmlns:a16="http://schemas.microsoft.com/office/drawing/2014/main" id="{46E9AA21-A9EB-A026-4390-689ABCDA8A0C}"/>
              </a:ext>
            </a:extLst>
          </p:cNvPr>
          <p:cNvSpPr/>
          <p:nvPr userDrawn="1"/>
        </p:nvSpPr>
        <p:spPr>
          <a:xfrm>
            <a:off x="42015242" y="0"/>
            <a:ext cx="9963029" cy="13716000"/>
          </a:xfrm>
          <a:prstGeom prst="parallelogram">
            <a:avLst>
              <a:gd name="adj" fmla="val 6135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A34F08F1-F0BA-E3B6-F565-65F949543426}"/>
              </a:ext>
            </a:extLst>
          </p:cNvPr>
          <p:cNvSpPr>
            <a:spLocks noGrp="1"/>
          </p:cNvSpPr>
          <p:nvPr>
            <p:ph type="ctrTitle" hasCustomPrompt="1"/>
          </p:nvPr>
        </p:nvSpPr>
        <p:spPr>
          <a:xfrm>
            <a:off x="1112417" y="4643359"/>
            <a:ext cx="10176640" cy="2892559"/>
          </a:xfrm>
        </p:spPr>
        <p:txBody>
          <a:bodyPr lIns="0" anchor="b" anchorCtr="0"/>
          <a:lstStyle>
            <a:lvl1pPr algn="l">
              <a:defRPr sz="10000"/>
            </a:lvl1pPr>
          </a:lstStyle>
          <a:p>
            <a:r>
              <a:rPr lang="en-US"/>
              <a:t>First name</a:t>
            </a:r>
            <a:br>
              <a:rPr lang="en-US"/>
            </a:br>
            <a:r>
              <a:rPr lang="en-US"/>
              <a:t>Last Name</a:t>
            </a:r>
          </a:p>
        </p:txBody>
      </p:sp>
      <p:sp>
        <p:nvSpPr>
          <p:cNvPr id="12" name="Subtitle 2">
            <a:extLst>
              <a:ext uri="{FF2B5EF4-FFF2-40B4-BE49-F238E27FC236}">
                <a16:creationId xmlns:a16="http://schemas.microsoft.com/office/drawing/2014/main" id="{EA36385B-AA49-9969-CD55-283333C16959}"/>
              </a:ext>
            </a:extLst>
          </p:cNvPr>
          <p:cNvSpPr>
            <a:spLocks noGrp="1"/>
          </p:cNvSpPr>
          <p:nvPr>
            <p:ph type="subTitle" idx="1" hasCustomPrompt="1"/>
          </p:nvPr>
        </p:nvSpPr>
        <p:spPr>
          <a:xfrm>
            <a:off x="1112417" y="8208798"/>
            <a:ext cx="10176640" cy="1091198"/>
          </a:xfrm>
        </p:spPr>
        <p:txBody>
          <a:bodyPr anchor="t"/>
          <a:lstStyle>
            <a:lvl1pPr marL="0" indent="0" algn="l">
              <a:buNone/>
              <a:defRPr sz="6000">
                <a:solidFill>
                  <a:schemeClr val="accent1"/>
                </a:solidFill>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Presenter title</a:t>
            </a:r>
          </a:p>
        </p:txBody>
      </p:sp>
      <p:sp>
        <p:nvSpPr>
          <p:cNvPr id="13" name="Right Triangle 12">
            <a:extLst>
              <a:ext uri="{FF2B5EF4-FFF2-40B4-BE49-F238E27FC236}">
                <a16:creationId xmlns:a16="http://schemas.microsoft.com/office/drawing/2014/main" id="{9011C620-EC93-628C-5656-E44F1DE0C87F}"/>
              </a:ext>
            </a:extLst>
          </p:cNvPr>
          <p:cNvSpPr/>
          <p:nvPr userDrawn="1"/>
        </p:nvSpPr>
        <p:spPr>
          <a:xfrm rot="18900000" flipH="1">
            <a:off x="-392896" y="857132"/>
            <a:ext cx="785792" cy="783942"/>
          </a:xfrm>
          <a:prstGeom prst="r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95191E14-A249-6A18-6359-6DA45F69746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90978" y="1014459"/>
            <a:ext cx="5682095" cy="469288"/>
          </a:xfrm>
          <a:prstGeom prst="rect">
            <a:avLst/>
          </a:prstGeom>
        </p:spPr>
      </p:pic>
    </p:spTree>
    <p:extLst>
      <p:ext uri="{BB962C8B-B14F-4D97-AF65-F5344CB8AC3E}">
        <p14:creationId xmlns:p14="http://schemas.microsoft.com/office/powerpoint/2010/main" val="118296890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with bullets">
    <p:bg>
      <p:bgRef idx="1001">
        <a:schemeClr val="bg2"/>
      </p:bgRef>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596692A9-CB98-6577-6D70-100D88A0F09B}"/>
              </a:ext>
            </a:extLst>
          </p:cNvPr>
          <p:cNvPicPr>
            <a:picLocks noChangeAspect="1"/>
          </p:cNvPicPr>
          <p:nvPr userDrawn="1"/>
        </p:nvPicPr>
        <p:blipFill>
          <a:blip>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sp>
        <p:nvSpPr>
          <p:cNvPr id="19" name="Footer Placeholder 18">
            <a:extLst>
              <a:ext uri="{FF2B5EF4-FFF2-40B4-BE49-F238E27FC236}">
                <a16:creationId xmlns:a16="http://schemas.microsoft.com/office/drawing/2014/main" id="{06DB9F83-BC00-FD20-CB09-DA93DB0B9354}"/>
              </a:ext>
            </a:extLst>
          </p:cNvPr>
          <p:cNvSpPr>
            <a:spLocks noGrp="1"/>
          </p:cNvSpPr>
          <p:nvPr>
            <p:ph type="ftr" sz="quarter" idx="10"/>
          </p:nvPr>
        </p:nvSpPr>
        <p:spPr/>
        <p:txBody>
          <a:bodyPr/>
          <a:lstStyle/>
          <a:p>
            <a:r>
              <a:rPr lang="en-US"/>
              <a:t>© ASEA, LLC All Rights Reserved </a:t>
            </a:r>
            <a:endParaRPr lang="en-US" sz="1400"/>
          </a:p>
        </p:txBody>
      </p:sp>
      <p:sp>
        <p:nvSpPr>
          <p:cNvPr id="20" name="Slide Number Placeholder 19">
            <a:extLst>
              <a:ext uri="{FF2B5EF4-FFF2-40B4-BE49-F238E27FC236}">
                <a16:creationId xmlns:a16="http://schemas.microsoft.com/office/drawing/2014/main" id="{B0C3FCEF-8AFC-22EF-0DE2-48775F468B31}"/>
              </a:ext>
            </a:extLst>
          </p:cNvPr>
          <p:cNvSpPr>
            <a:spLocks noGrp="1"/>
          </p:cNvSpPr>
          <p:nvPr>
            <p:ph type="sldNum" sz="quarter" idx="11"/>
          </p:nvPr>
        </p:nvSpPr>
        <p:spPr/>
        <p:txBody>
          <a:bodyPr/>
          <a:lstStyle/>
          <a:p>
            <a:fld id="{F98E5795-86C4-D347-9CFA-9C861357B66E}" type="slidenum">
              <a:rPr lang="en-US" smtClean="0"/>
              <a:pPr/>
              <a:t>‹#›</a:t>
            </a:fld>
            <a:endParaRPr lang="en-US" sz="1400"/>
          </a:p>
        </p:txBody>
      </p:sp>
      <p:sp>
        <p:nvSpPr>
          <p:cNvPr id="3" name="Title 7">
            <a:extLst>
              <a:ext uri="{FF2B5EF4-FFF2-40B4-BE49-F238E27FC236}">
                <a16:creationId xmlns:a16="http://schemas.microsoft.com/office/drawing/2014/main" id="{1143480B-6D8E-046C-5D26-96B8B6F67E5E}"/>
              </a:ext>
            </a:extLst>
          </p:cNvPr>
          <p:cNvSpPr>
            <a:spLocks noGrp="1"/>
          </p:cNvSpPr>
          <p:nvPr>
            <p:ph type="title" hasCustomPrompt="1"/>
          </p:nvPr>
        </p:nvSpPr>
        <p:spPr>
          <a:xfrm>
            <a:off x="1143000" y="2543398"/>
            <a:ext cx="9011653" cy="1457327"/>
          </a:xfrm>
        </p:spPr>
        <p:txBody>
          <a:bodyPr/>
          <a:lstStyle>
            <a:lvl1pPr>
              <a:defRPr sz="8000"/>
            </a:lvl1pPr>
          </a:lstStyle>
          <a:p>
            <a:r>
              <a:rPr lang="en-US"/>
              <a:t>Title</a:t>
            </a:r>
          </a:p>
        </p:txBody>
      </p:sp>
      <p:sp>
        <p:nvSpPr>
          <p:cNvPr id="4" name="Text Placeholder 37">
            <a:extLst>
              <a:ext uri="{FF2B5EF4-FFF2-40B4-BE49-F238E27FC236}">
                <a16:creationId xmlns:a16="http://schemas.microsoft.com/office/drawing/2014/main" id="{479D6A3C-3F29-92C9-B644-3037811CA0F2}"/>
              </a:ext>
            </a:extLst>
          </p:cNvPr>
          <p:cNvSpPr>
            <a:spLocks noGrp="1"/>
          </p:cNvSpPr>
          <p:nvPr>
            <p:ph type="body" sz="quarter" idx="26" hasCustomPrompt="1"/>
          </p:nvPr>
        </p:nvSpPr>
        <p:spPr>
          <a:xfrm>
            <a:off x="1161288" y="4642295"/>
            <a:ext cx="14612112" cy="6787705"/>
          </a:xfrm>
        </p:spPr>
        <p:txBody>
          <a:bodyPr/>
          <a:lstStyle>
            <a:lvl1pPr marL="457200" indent="-457200" algn="l">
              <a:buClr>
                <a:schemeClr val="accent1"/>
              </a:buClr>
              <a:buFont typeface="Arial" panose="020B0604020202020204" pitchFamily="34" charset="0"/>
              <a:buChar char="•"/>
              <a:tabLst/>
              <a:defRPr sz="4200"/>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Item 1</a:t>
            </a:r>
          </a:p>
          <a:p>
            <a:pPr lvl="0"/>
            <a:r>
              <a:rPr lang="en-US"/>
              <a:t>Item 2</a:t>
            </a:r>
          </a:p>
          <a:p>
            <a:pPr lvl="0"/>
            <a:r>
              <a:rPr lang="en-US"/>
              <a:t>Item 3</a:t>
            </a:r>
          </a:p>
          <a:p>
            <a:pPr lvl="0"/>
            <a:r>
              <a:rPr lang="en-US"/>
              <a:t>Item 4</a:t>
            </a:r>
          </a:p>
          <a:p>
            <a:pPr lvl="0"/>
            <a:r>
              <a:rPr lang="en-US"/>
              <a:t>Item 5</a:t>
            </a:r>
          </a:p>
          <a:p>
            <a:pPr lvl="0"/>
            <a:r>
              <a:rPr lang="en-US"/>
              <a:t>Item 6</a:t>
            </a:r>
          </a:p>
        </p:txBody>
      </p:sp>
      <p:pic>
        <p:nvPicPr>
          <p:cNvPr id="2" name="Graphic 1">
            <a:extLst>
              <a:ext uri="{FF2B5EF4-FFF2-40B4-BE49-F238E27FC236}">
                <a16:creationId xmlns:a16="http://schemas.microsoft.com/office/drawing/2014/main" id="{366BB8F1-AA64-6716-DA78-464868B0A3F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8854299" y="12576338"/>
            <a:ext cx="4845801" cy="400218"/>
          </a:xfrm>
          <a:prstGeom prst="rect">
            <a:avLst/>
          </a:prstGeom>
        </p:spPr>
      </p:pic>
    </p:spTree>
    <p:extLst>
      <p:ext uri="{BB962C8B-B14F-4D97-AF65-F5344CB8AC3E}">
        <p14:creationId xmlns:p14="http://schemas.microsoft.com/office/powerpoint/2010/main" val="1942739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Ref idx="1001">
        <a:schemeClr val="bg2"/>
      </p:bgRef>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92926FB-488F-C4C3-656D-35C761A78194}"/>
              </a:ext>
            </a:extLst>
          </p:cNvPr>
          <p:cNvSpPr>
            <a:spLocks noGrp="1"/>
          </p:cNvSpPr>
          <p:nvPr>
            <p:ph type="title" hasCustomPrompt="1"/>
          </p:nvPr>
        </p:nvSpPr>
        <p:spPr>
          <a:xfrm>
            <a:off x="1143000" y="2543398"/>
            <a:ext cx="9011653" cy="1457327"/>
          </a:xfrm>
        </p:spPr>
        <p:txBody>
          <a:bodyPr/>
          <a:lstStyle/>
          <a:p>
            <a:r>
              <a:rPr lang="en-US"/>
              <a:t>Title</a:t>
            </a:r>
          </a:p>
        </p:txBody>
      </p:sp>
      <p:sp>
        <p:nvSpPr>
          <p:cNvPr id="20" name="Footer Placeholder 19">
            <a:extLst>
              <a:ext uri="{FF2B5EF4-FFF2-40B4-BE49-F238E27FC236}">
                <a16:creationId xmlns:a16="http://schemas.microsoft.com/office/drawing/2014/main" id="{4A1910D5-81AA-0537-60FE-287CE7FDAA53}"/>
              </a:ext>
            </a:extLst>
          </p:cNvPr>
          <p:cNvSpPr>
            <a:spLocks noGrp="1"/>
          </p:cNvSpPr>
          <p:nvPr>
            <p:ph type="ftr" sz="quarter" idx="10"/>
          </p:nvPr>
        </p:nvSpPr>
        <p:spPr/>
        <p:txBody>
          <a:bodyPr/>
          <a:lstStyle/>
          <a:p>
            <a:r>
              <a:rPr lang="en-US"/>
              <a:t>© ASEA, LLC All Rights Reserved </a:t>
            </a:r>
            <a:endParaRPr lang="en-US" sz="1400"/>
          </a:p>
        </p:txBody>
      </p:sp>
      <p:sp>
        <p:nvSpPr>
          <p:cNvPr id="21" name="Slide Number Placeholder 20">
            <a:extLst>
              <a:ext uri="{FF2B5EF4-FFF2-40B4-BE49-F238E27FC236}">
                <a16:creationId xmlns:a16="http://schemas.microsoft.com/office/drawing/2014/main" id="{10D45EFB-FE99-2BA9-9F2F-106C8E2BC976}"/>
              </a:ext>
            </a:extLst>
          </p:cNvPr>
          <p:cNvSpPr>
            <a:spLocks noGrp="1"/>
          </p:cNvSpPr>
          <p:nvPr>
            <p:ph type="sldNum" sz="quarter" idx="11"/>
          </p:nvPr>
        </p:nvSpPr>
        <p:spPr/>
        <p:txBody>
          <a:bodyPr/>
          <a:lstStyle/>
          <a:p>
            <a:fld id="{F98E5795-86C4-D347-9CFA-9C861357B66E}" type="slidenum">
              <a:rPr lang="en-US" smtClean="0"/>
              <a:pPr/>
              <a:t>‹#›</a:t>
            </a:fld>
            <a:endParaRPr lang="en-US" sz="1400"/>
          </a:p>
        </p:txBody>
      </p:sp>
      <p:pic>
        <p:nvPicPr>
          <p:cNvPr id="2" name="Graphic 1">
            <a:extLst>
              <a:ext uri="{FF2B5EF4-FFF2-40B4-BE49-F238E27FC236}">
                <a16:creationId xmlns:a16="http://schemas.microsoft.com/office/drawing/2014/main" id="{8FB1AA40-7DDD-CE49-8250-9957E484093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90978" y="1014459"/>
            <a:ext cx="5682095" cy="469288"/>
          </a:xfrm>
          <a:prstGeom prst="rect">
            <a:avLst/>
          </a:prstGeom>
        </p:spPr>
      </p:pic>
      <p:sp>
        <p:nvSpPr>
          <p:cNvPr id="4" name="Right Triangle 3">
            <a:extLst>
              <a:ext uri="{FF2B5EF4-FFF2-40B4-BE49-F238E27FC236}">
                <a16:creationId xmlns:a16="http://schemas.microsoft.com/office/drawing/2014/main" id="{EFB8F2CD-AA66-9A5C-CA34-0E791AED9AEE}"/>
              </a:ext>
            </a:extLst>
          </p:cNvPr>
          <p:cNvSpPr/>
          <p:nvPr userDrawn="1"/>
        </p:nvSpPr>
        <p:spPr>
          <a:xfrm rot="18900000" flipH="1">
            <a:off x="-392896" y="857132"/>
            <a:ext cx="785792" cy="783942"/>
          </a:xfrm>
          <a:prstGeom prst="rtTriangle">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01323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e Charts">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055C56C-4C20-2F12-F4CB-56286E786AB9}"/>
              </a:ext>
            </a:extLst>
          </p:cNvPr>
          <p:cNvSpPr/>
          <p:nvPr userDrawn="1"/>
        </p:nvSpPr>
        <p:spPr>
          <a:xfrm>
            <a:off x="0" y="0"/>
            <a:ext cx="9497796" cy="13716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C6478216-5E51-3842-A147-1FF28EBF3642}"/>
              </a:ext>
            </a:extLst>
          </p:cNvPr>
          <p:cNvPicPr>
            <a:picLocks noChangeAspect="1"/>
          </p:cNvPicPr>
          <p:nvPr userDrawn="1"/>
        </p:nvPicPr>
        <p:blipFill>
          <a:blip>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sp>
        <p:nvSpPr>
          <p:cNvPr id="19" name="Footer Placeholder 18">
            <a:extLst>
              <a:ext uri="{FF2B5EF4-FFF2-40B4-BE49-F238E27FC236}">
                <a16:creationId xmlns:a16="http://schemas.microsoft.com/office/drawing/2014/main" id="{06DB9F83-BC00-FD20-CB09-DA93DB0B9354}"/>
              </a:ext>
            </a:extLst>
          </p:cNvPr>
          <p:cNvSpPr>
            <a:spLocks noGrp="1"/>
          </p:cNvSpPr>
          <p:nvPr>
            <p:ph type="ftr" sz="quarter" idx="10"/>
          </p:nvPr>
        </p:nvSpPr>
        <p:spPr/>
        <p:txBody>
          <a:bodyPr/>
          <a:lstStyle/>
          <a:p>
            <a:r>
              <a:rPr lang="en-US"/>
              <a:t>© ASEA, LLC All Rights Reserved </a:t>
            </a:r>
            <a:endParaRPr lang="en-US" sz="1400"/>
          </a:p>
        </p:txBody>
      </p:sp>
      <p:sp>
        <p:nvSpPr>
          <p:cNvPr id="20" name="Slide Number Placeholder 19">
            <a:extLst>
              <a:ext uri="{FF2B5EF4-FFF2-40B4-BE49-F238E27FC236}">
                <a16:creationId xmlns:a16="http://schemas.microsoft.com/office/drawing/2014/main" id="{B0C3FCEF-8AFC-22EF-0DE2-48775F468B31}"/>
              </a:ext>
            </a:extLst>
          </p:cNvPr>
          <p:cNvSpPr>
            <a:spLocks noGrp="1"/>
          </p:cNvSpPr>
          <p:nvPr>
            <p:ph type="sldNum" sz="quarter" idx="11"/>
          </p:nvPr>
        </p:nvSpPr>
        <p:spPr/>
        <p:txBody>
          <a:bodyPr/>
          <a:lstStyle/>
          <a:p>
            <a:fld id="{F98E5795-86C4-D347-9CFA-9C861357B66E}" type="slidenum">
              <a:rPr lang="en-US" smtClean="0"/>
              <a:pPr/>
              <a:t>‹#›</a:t>
            </a:fld>
            <a:endParaRPr lang="en-US" sz="1400"/>
          </a:p>
        </p:txBody>
      </p:sp>
      <p:sp>
        <p:nvSpPr>
          <p:cNvPr id="12" name="Title 7">
            <a:extLst>
              <a:ext uri="{FF2B5EF4-FFF2-40B4-BE49-F238E27FC236}">
                <a16:creationId xmlns:a16="http://schemas.microsoft.com/office/drawing/2014/main" id="{77A2D0D9-0718-A945-3581-90768FD191C1}"/>
              </a:ext>
            </a:extLst>
          </p:cNvPr>
          <p:cNvSpPr>
            <a:spLocks noGrp="1"/>
          </p:cNvSpPr>
          <p:nvPr>
            <p:ph type="title" hasCustomPrompt="1"/>
          </p:nvPr>
        </p:nvSpPr>
        <p:spPr>
          <a:xfrm>
            <a:off x="1143000" y="6254214"/>
            <a:ext cx="6560127" cy="1207572"/>
          </a:xfrm>
        </p:spPr>
        <p:txBody>
          <a:bodyPr anchor="t" anchorCtr="0"/>
          <a:lstStyle>
            <a:lvl1pPr>
              <a:defRPr sz="9000">
                <a:solidFill>
                  <a:schemeClr val="bg2"/>
                </a:solidFill>
              </a:defRPr>
            </a:lvl1pPr>
          </a:lstStyle>
          <a:p>
            <a:r>
              <a:rPr lang="en-US"/>
              <a:t>Title</a:t>
            </a:r>
          </a:p>
        </p:txBody>
      </p:sp>
      <p:pic>
        <p:nvPicPr>
          <p:cNvPr id="2" name="Graphic 1">
            <a:extLst>
              <a:ext uri="{FF2B5EF4-FFF2-40B4-BE49-F238E27FC236}">
                <a16:creationId xmlns:a16="http://schemas.microsoft.com/office/drawing/2014/main" id="{C148A24E-D99D-171A-9BCA-9580DDD097C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90978" y="1014459"/>
            <a:ext cx="5682095" cy="469288"/>
          </a:xfrm>
          <a:prstGeom prst="rect">
            <a:avLst/>
          </a:prstGeom>
        </p:spPr>
      </p:pic>
      <p:sp>
        <p:nvSpPr>
          <p:cNvPr id="4" name="Right Triangle 3">
            <a:extLst>
              <a:ext uri="{FF2B5EF4-FFF2-40B4-BE49-F238E27FC236}">
                <a16:creationId xmlns:a16="http://schemas.microsoft.com/office/drawing/2014/main" id="{B1B5C4C7-0F68-7BC2-E232-F13502D22BA8}"/>
              </a:ext>
            </a:extLst>
          </p:cNvPr>
          <p:cNvSpPr/>
          <p:nvPr userDrawn="1"/>
        </p:nvSpPr>
        <p:spPr>
          <a:xfrm rot="18900000" flipH="1">
            <a:off x="-392896" y="857132"/>
            <a:ext cx="785792" cy="783942"/>
          </a:xfrm>
          <a:prstGeom prst="r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11282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Video slide">
    <p:bg>
      <p:bgPr>
        <a:solidFill>
          <a:srgbClr val="000000"/>
        </a:solidFill>
        <a:effectLst/>
      </p:bgPr>
    </p:bg>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9A525361-98F4-5D27-B0CF-4098C1AB433D}"/>
              </a:ext>
            </a:extLst>
          </p:cNvPr>
          <p:cNvSpPr>
            <a:spLocks noGrp="1"/>
          </p:cNvSpPr>
          <p:nvPr>
            <p:ph type="media" sz="quarter" idx="10" hasCustomPrompt="1"/>
          </p:nvPr>
        </p:nvSpPr>
        <p:spPr>
          <a:xfrm>
            <a:off x="0" y="0"/>
            <a:ext cx="24387175" cy="13716000"/>
          </a:xfrm>
        </p:spPr>
        <p:txBody>
          <a:bodyPr bIns="1005840" anchor="ctr"/>
          <a:lstStyle>
            <a:lvl1pPr algn="ctr">
              <a:defRPr sz="2400">
                <a:solidFill>
                  <a:schemeClr val="bg2"/>
                </a:solidFill>
              </a:defRPr>
            </a:lvl1pPr>
          </a:lstStyle>
          <a:p>
            <a:r>
              <a:rPr lang="en-US"/>
              <a:t>Click to add video </a:t>
            </a:r>
          </a:p>
        </p:txBody>
      </p:sp>
    </p:spTree>
    <p:extLst>
      <p:ext uri="{BB962C8B-B14F-4D97-AF65-F5344CB8AC3E}">
        <p14:creationId xmlns:p14="http://schemas.microsoft.com/office/powerpoint/2010/main" val="802816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Full Screen Photo">
    <p:bg>
      <p:bgPr>
        <a:solidFill>
          <a:schemeClr val="bg2"/>
        </a:solidFill>
        <a:effectLst/>
      </p:bgPr>
    </p:bg>
    <p:spTree>
      <p:nvGrpSpPr>
        <p:cNvPr id="1" name=""/>
        <p:cNvGrpSpPr/>
        <p:nvPr/>
      </p:nvGrpSpPr>
      <p:grpSpPr>
        <a:xfrm>
          <a:off x="0" y="0"/>
          <a:ext cx="0" cy="0"/>
          <a:chOff x="0" y="0"/>
          <a:chExt cx="0" cy="0"/>
        </a:xfrm>
      </p:grpSpPr>
      <p:sp>
        <p:nvSpPr>
          <p:cNvPr id="2" name="Picture Placeholder 3">
            <a:extLst>
              <a:ext uri="{FF2B5EF4-FFF2-40B4-BE49-F238E27FC236}">
                <a16:creationId xmlns:a16="http://schemas.microsoft.com/office/drawing/2014/main" id="{C55D0579-4A5E-99F2-1E7B-4B3E856F6AED}"/>
              </a:ext>
            </a:extLst>
          </p:cNvPr>
          <p:cNvSpPr>
            <a:spLocks noGrp="1"/>
          </p:cNvSpPr>
          <p:nvPr>
            <p:ph type="pic" sz="quarter" idx="27"/>
          </p:nvPr>
        </p:nvSpPr>
        <p:spPr>
          <a:xfrm>
            <a:off x="-1" y="0"/>
            <a:ext cx="24387175" cy="13716000"/>
          </a:xfrm>
          <a:noFill/>
        </p:spPr>
        <p:txBody>
          <a:bodyPr/>
          <a:lstStyle/>
          <a:p>
            <a:endParaRPr lang="en-US"/>
          </a:p>
        </p:txBody>
      </p:sp>
    </p:spTree>
    <p:extLst>
      <p:ext uri="{BB962C8B-B14F-4D97-AF65-F5344CB8AC3E}">
        <p14:creationId xmlns:p14="http://schemas.microsoft.com/office/powerpoint/2010/main" val="17014624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lank">
    <p:bg>
      <p:bgRef idx="1001">
        <a:schemeClr val="bg2"/>
      </p:bgRef>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21BFE96-668F-9130-2426-DC3570EE8064}"/>
              </a:ext>
            </a:extLst>
          </p:cNvPr>
          <p:cNvPicPr>
            <a:picLocks noChangeAspect="1"/>
          </p:cNvPicPr>
          <p:nvPr userDrawn="1"/>
        </p:nvPicPr>
        <p:blipFill>
          <a:blip>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spTree>
    <p:extLst>
      <p:ext uri="{BB962C8B-B14F-4D97-AF65-F5344CB8AC3E}">
        <p14:creationId xmlns:p14="http://schemas.microsoft.com/office/powerpoint/2010/main" val="13829617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lank White">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39197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Thank You">
    <p:bg>
      <p:bgRef idx="1001">
        <a:schemeClr val="bg2"/>
      </p:bgRef>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44C4C1DA-3307-118E-F6F4-D1E32BF4B20F}"/>
              </a:ext>
            </a:extLst>
          </p:cNvPr>
          <p:cNvPicPr>
            <a:picLocks noChangeAspect="1"/>
          </p:cNvPicPr>
          <p:nvPr userDrawn="1"/>
        </p:nvPicPr>
        <p:blipFill>
          <a:blip>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sp>
        <p:nvSpPr>
          <p:cNvPr id="8" name="Title 7">
            <a:extLst>
              <a:ext uri="{FF2B5EF4-FFF2-40B4-BE49-F238E27FC236}">
                <a16:creationId xmlns:a16="http://schemas.microsoft.com/office/drawing/2014/main" id="{792926FB-488F-C4C3-656D-35C761A78194}"/>
              </a:ext>
            </a:extLst>
          </p:cNvPr>
          <p:cNvSpPr>
            <a:spLocks noGrp="1"/>
          </p:cNvSpPr>
          <p:nvPr>
            <p:ph type="title" hasCustomPrompt="1"/>
          </p:nvPr>
        </p:nvSpPr>
        <p:spPr>
          <a:xfrm>
            <a:off x="1143000" y="5278219"/>
            <a:ext cx="22101175" cy="2701155"/>
          </a:xfrm>
        </p:spPr>
        <p:txBody>
          <a:bodyPr/>
          <a:lstStyle>
            <a:lvl1pPr>
              <a:defRPr sz="18800"/>
            </a:lvl1pPr>
          </a:lstStyle>
          <a:p>
            <a:r>
              <a:rPr lang="en-US"/>
              <a:t>Thank You</a:t>
            </a:r>
          </a:p>
        </p:txBody>
      </p:sp>
      <p:sp>
        <p:nvSpPr>
          <p:cNvPr id="20" name="Footer Placeholder 19">
            <a:extLst>
              <a:ext uri="{FF2B5EF4-FFF2-40B4-BE49-F238E27FC236}">
                <a16:creationId xmlns:a16="http://schemas.microsoft.com/office/drawing/2014/main" id="{4A1910D5-81AA-0537-60FE-287CE7FDAA53}"/>
              </a:ext>
            </a:extLst>
          </p:cNvPr>
          <p:cNvSpPr>
            <a:spLocks noGrp="1"/>
          </p:cNvSpPr>
          <p:nvPr>
            <p:ph type="ftr" sz="quarter" idx="10"/>
          </p:nvPr>
        </p:nvSpPr>
        <p:spPr/>
        <p:txBody>
          <a:bodyPr/>
          <a:lstStyle/>
          <a:p>
            <a:r>
              <a:rPr lang="en-US"/>
              <a:t>© ASEA, LLC All Rights Reserved </a:t>
            </a:r>
            <a:endParaRPr lang="en-US" sz="1400"/>
          </a:p>
        </p:txBody>
      </p:sp>
      <p:sp>
        <p:nvSpPr>
          <p:cNvPr id="21" name="Slide Number Placeholder 20">
            <a:extLst>
              <a:ext uri="{FF2B5EF4-FFF2-40B4-BE49-F238E27FC236}">
                <a16:creationId xmlns:a16="http://schemas.microsoft.com/office/drawing/2014/main" id="{10D45EFB-FE99-2BA9-9F2F-106C8E2BC976}"/>
              </a:ext>
            </a:extLst>
          </p:cNvPr>
          <p:cNvSpPr>
            <a:spLocks noGrp="1"/>
          </p:cNvSpPr>
          <p:nvPr>
            <p:ph type="sldNum" sz="quarter" idx="11"/>
          </p:nvPr>
        </p:nvSpPr>
        <p:spPr/>
        <p:txBody>
          <a:bodyPr/>
          <a:lstStyle/>
          <a:p>
            <a:fld id="{F98E5795-86C4-D347-9CFA-9C861357B66E}" type="slidenum">
              <a:rPr lang="en-US" smtClean="0"/>
              <a:pPr/>
              <a:t>‹#›</a:t>
            </a:fld>
            <a:endParaRPr lang="en-US" sz="1400"/>
          </a:p>
        </p:txBody>
      </p:sp>
      <p:pic>
        <p:nvPicPr>
          <p:cNvPr id="9" name="Graphic 8">
            <a:extLst>
              <a:ext uri="{FF2B5EF4-FFF2-40B4-BE49-F238E27FC236}">
                <a16:creationId xmlns:a16="http://schemas.microsoft.com/office/drawing/2014/main" id="{4E1992DC-A7D9-1646-E41A-3E0DBA37C50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8854299" y="12576338"/>
            <a:ext cx="4845801" cy="400218"/>
          </a:xfrm>
          <a:prstGeom prst="rect">
            <a:avLst/>
          </a:prstGeom>
        </p:spPr>
      </p:pic>
      <p:pic>
        <p:nvPicPr>
          <p:cNvPr id="3" name="Graphic 2">
            <a:extLst>
              <a:ext uri="{FF2B5EF4-FFF2-40B4-BE49-F238E27FC236}">
                <a16:creationId xmlns:a16="http://schemas.microsoft.com/office/drawing/2014/main" id="{B83E7554-6506-6836-2DAF-BB7E35DB5A5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90978" y="1014459"/>
            <a:ext cx="5682095" cy="469288"/>
          </a:xfrm>
          <a:prstGeom prst="rect">
            <a:avLst/>
          </a:prstGeom>
        </p:spPr>
      </p:pic>
      <p:sp>
        <p:nvSpPr>
          <p:cNvPr id="4" name="Right Triangle 3">
            <a:extLst>
              <a:ext uri="{FF2B5EF4-FFF2-40B4-BE49-F238E27FC236}">
                <a16:creationId xmlns:a16="http://schemas.microsoft.com/office/drawing/2014/main" id="{58A30072-264C-39D7-476D-2C9EF6A3968E}"/>
              </a:ext>
            </a:extLst>
          </p:cNvPr>
          <p:cNvSpPr/>
          <p:nvPr userDrawn="1"/>
        </p:nvSpPr>
        <p:spPr>
          <a:xfrm rot="18900000" flipH="1">
            <a:off x="-392896" y="857132"/>
            <a:ext cx="785792" cy="783942"/>
          </a:xfrm>
          <a:prstGeom prst="r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762947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Title Only with Pattern DarkTopo4">
    <p:bg>
      <p:bgRef idx="1001">
        <a:schemeClr val="bg2"/>
      </p:bgRef>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BAA6612F-2C8B-E454-FC1A-90BFA39A97B5}"/>
              </a:ext>
            </a:extLst>
          </p:cNvPr>
          <p:cNvPicPr>
            <a:picLocks noChangeAspect="1"/>
          </p:cNvPicPr>
          <p:nvPr userDrawn="1"/>
        </p:nvPicPr>
        <p:blipFill>
          <a:blip>
            <a:duotone>
              <a:srgbClr val="90B4CC"/>
              <a:srgbClr val="90B4CC"/>
            </a:duotone>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sp>
        <p:nvSpPr>
          <p:cNvPr id="2" name="Title 1">
            <a:extLst>
              <a:ext uri="{FF2B5EF4-FFF2-40B4-BE49-F238E27FC236}">
                <a16:creationId xmlns:a16="http://schemas.microsoft.com/office/drawing/2014/main" id="{27282DA7-7E0B-D7EE-43ED-41FB8749C8AF}"/>
              </a:ext>
            </a:extLst>
          </p:cNvPr>
          <p:cNvSpPr>
            <a:spLocks noGrp="1"/>
          </p:cNvSpPr>
          <p:nvPr>
            <p:ph type="title" hasCustomPrompt="1"/>
          </p:nvPr>
        </p:nvSpPr>
        <p:spPr>
          <a:xfrm>
            <a:off x="1067641" y="4780104"/>
            <a:ext cx="22101175" cy="1971677"/>
          </a:xfrm>
        </p:spPr>
        <p:txBody>
          <a:bodyPr/>
          <a:lstStyle/>
          <a:p>
            <a:r>
              <a:rPr lang="en-US"/>
              <a:t>Presentation Title</a:t>
            </a:r>
          </a:p>
        </p:txBody>
      </p:sp>
      <p:sp>
        <p:nvSpPr>
          <p:cNvPr id="4" name="Subtitle 2">
            <a:extLst>
              <a:ext uri="{FF2B5EF4-FFF2-40B4-BE49-F238E27FC236}">
                <a16:creationId xmlns:a16="http://schemas.microsoft.com/office/drawing/2014/main" id="{1BE10037-5288-F71E-8A56-1FB9749CAA0E}"/>
              </a:ext>
            </a:extLst>
          </p:cNvPr>
          <p:cNvSpPr>
            <a:spLocks noGrp="1"/>
          </p:cNvSpPr>
          <p:nvPr>
            <p:ph type="subTitle" idx="1" hasCustomPrompt="1"/>
          </p:nvPr>
        </p:nvSpPr>
        <p:spPr>
          <a:xfrm>
            <a:off x="1130705" y="7058231"/>
            <a:ext cx="10176640" cy="1091198"/>
          </a:xfrm>
        </p:spPr>
        <p:txBody>
          <a:bodyPr anchor="t"/>
          <a:lstStyle>
            <a:lvl1pPr marL="0" indent="0" algn="l">
              <a:buNone/>
              <a:defRPr sz="6000">
                <a:solidFill>
                  <a:schemeClr val="accent1"/>
                </a:solidFill>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Subtitle/Date</a:t>
            </a:r>
          </a:p>
        </p:txBody>
      </p:sp>
      <p:pic>
        <p:nvPicPr>
          <p:cNvPr id="3" name="Graphic 2">
            <a:extLst>
              <a:ext uri="{FF2B5EF4-FFF2-40B4-BE49-F238E27FC236}">
                <a16:creationId xmlns:a16="http://schemas.microsoft.com/office/drawing/2014/main" id="{280F1F31-4275-F161-26FA-3946138F074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90978" y="1014459"/>
            <a:ext cx="5682095" cy="469288"/>
          </a:xfrm>
          <a:prstGeom prst="rect">
            <a:avLst/>
          </a:prstGeom>
        </p:spPr>
      </p:pic>
      <p:sp>
        <p:nvSpPr>
          <p:cNvPr id="5" name="Right Triangle 4">
            <a:extLst>
              <a:ext uri="{FF2B5EF4-FFF2-40B4-BE49-F238E27FC236}">
                <a16:creationId xmlns:a16="http://schemas.microsoft.com/office/drawing/2014/main" id="{CA8D11BE-6C1D-E5B3-7375-2D859081DB7D}"/>
              </a:ext>
            </a:extLst>
          </p:cNvPr>
          <p:cNvSpPr/>
          <p:nvPr userDrawn="1"/>
        </p:nvSpPr>
        <p:spPr>
          <a:xfrm rot="18900000" flipH="1">
            <a:off x="-392896" y="857132"/>
            <a:ext cx="785792" cy="783942"/>
          </a:xfrm>
          <a:prstGeom prst="r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789882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26863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Only with Pattern">
    <p:bg>
      <p:bgRef idx="1001">
        <a:schemeClr val="bg2"/>
      </p:bgRef>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BAA6612F-2C8B-E454-FC1A-90BFA39A97B5}"/>
              </a:ext>
            </a:extLst>
          </p:cNvPr>
          <p:cNvPicPr>
            <a:picLocks noChangeAspect="1"/>
          </p:cNvPicPr>
          <p:nvPr userDrawn="1"/>
        </p:nvPicPr>
        <p:blipFill>
          <a:blip>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sp>
        <p:nvSpPr>
          <p:cNvPr id="2" name="Title 1">
            <a:extLst>
              <a:ext uri="{FF2B5EF4-FFF2-40B4-BE49-F238E27FC236}">
                <a16:creationId xmlns:a16="http://schemas.microsoft.com/office/drawing/2014/main" id="{27282DA7-7E0B-D7EE-43ED-41FB8749C8AF}"/>
              </a:ext>
            </a:extLst>
          </p:cNvPr>
          <p:cNvSpPr>
            <a:spLocks noGrp="1"/>
          </p:cNvSpPr>
          <p:nvPr>
            <p:ph type="title" hasCustomPrompt="1"/>
          </p:nvPr>
        </p:nvSpPr>
        <p:spPr>
          <a:xfrm>
            <a:off x="1067641" y="4780104"/>
            <a:ext cx="22101175" cy="1971677"/>
          </a:xfrm>
        </p:spPr>
        <p:txBody>
          <a:bodyPr/>
          <a:lstStyle/>
          <a:p>
            <a:r>
              <a:rPr lang="en-US"/>
              <a:t>Presentation Title</a:t>
            </a:r>
          </a:p>
        </p:txBody>
      </p:sp>
      <p:sp>
        <p:nvSpPr>
          <p:cNvPr id="4" name="Subtitle 2">
            <a:extLst>
              <a:ext uri="{FF2B5EF4-FFF2-40B4-BE49-F238E27FC236}">
                <a16:creationId xmlns:a16="http://schemas.microsoft.com/office/drawing/2014/main" id="{1BE10037-5288-F71E-8A56-1FB9749CAA0E}"/>
              </a:ext>
            </a:extLst>
          </p:cNvPr>
          <p:cNvSpPr>
            <a:spLocks noGrp="1"/>
          </p:cNvSpPr>
          <p:nvPr>
            <p:ph type="subTitle" idx="1" hasCustomPrompt="1"/>
          </p:nvPr>
        </p:nvSpPr>
        <p:spPr>
          <a:xfrm>
            <a:off x="1130705" y="7058231"/>
            <a:ext cx="10176640" cy="1091198"/>
          </a:xfrm>
        </p:spPr>
        <p:txBody>
          <a:bodyPr anchor="t"/>
          <a:lstStyle>
            <a:lvl1pPr marL="0" indent="0" algn="l">
              <a:buNone/>
              <a:defRPr sz="6000">
                <a:solidFill>
                  <a:schemeClr val="accent1"/>
                </a:solidFill>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Subtitle/Date</a:t>
            </a:r>
          </a:p>
        </p:txBody>
      </p:sp>
      <p:pic>
        <p:nvPicPr>
          <p:cNvPr id="3" name="Graphic 2">
            <a:extLst>
              <a:ext uri="{FF2B5EF4-FFF2-40B4-BE49-F238E27FC236}">
                <a16:creationId xmlns:a16="http://schemas.microsoft.com/office/drawing/2014/main" id="{280F1F31-4275-F161-26FA-3946138F074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90978" y="1014459"/>
            <a:ext cx="5682095" cy="469288"/>
          </a:xfrm>
          <a:prstGeom prst="rect">
            <a:avLst/>
          </a:prstGeom>
        </p:spPr>
      </p:pic>
      <p:sp>
        <p:nvSpPr>
          <p:cNvPr id="5" name="Right Triangle 4">
            <a:extLst>
              <a:ext uri="{FF2B5EF4-FFF2-40B4-BE49-F238E27FC236}">
                <a16:creationId xmlns:a16="http://schemas.microsoft.com/office/drawing/2014/main" id="{CA8D11BE-6C1D-E5B3-7375-2D859081DB7D}"/>
              </a:ext>
            </a:extLst>
          </p:cNvPr>
          <p:cNvSpPr/>
          <p:nvPr userDrawn="1"/>
        </p:nvSpPr>
        <p:spPr>
          <a:xfrm rot="18900000" flipH="1">
            <a:off x="-392896" y="857132"/>
            <a:ext cx="785792" cy="783942"/>
          </a:xfrm>
          <a:prstGeom prst="r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94552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Single Column Header Content DarkTopo4">
    <p:bg>
      <p:bgRef idx="1001">
        <a:schemeClr val="bg2"/>
      </p:bgRef>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C0F32E45-E027-E0D7-9801-3869CD612EFF}"/>
              </a:ext>
            </a:extLst>
          </p:cNvPr>
          <p:cNvPicPr>
            <a:picLocks noChangeAspect="1"/>
          </p:cNvPicPr>
          <p:nvPr userDrawn="1"/>
        </p:nvPicPr>
        <p:blipFill>
          <a:blip>
            <a:duotone>
              <a:srgbClr val="90B4CC"/>
              <a:srgbClr val="90B4CC"/>
            </a:duotone>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sp>
        <p:nvSpPr>
          <p:cNvPr id="7" name="Title 1">
            <a:extLst>
              <a:ext uri="{FF2B5EF4-FFF2-40B4-BE49-F238E27FC236}">
                <a16:creationId xmlns:a16="http://schemas.microsoft.com/office/drawing/2014/main" id="{6110D30F-79A7-6367-3041-8B30F734B8E2}"/>
              </a:ext>
            </a:extLst>
          </p:cNvPr>
          <p:cNvSpPr>
            <a:spLocks noGrp="1"/>
          </p:cNvSpPr>
          <p:nvPr>
            <p:ph type="title" hasCustomPrompt="1"/>
          </p:nvPr>
        </p:nvSpPr>
        <p:spPr>
          <a:xfrm>
            <a:off x="1106425" y="2521402"/>
            <a:ext cx="16525938" cy="1481856"/>
          </a:xfrm>
        </p:spPr>
        <p:txBody>
          <a:bodyPr/>
          <a:lstStyle>
            <a:lvl1pPr>
              <a:defRPr sz="8000"/>
            </a:lvl1pPr>
          </a:lstStyle>
          <a:p>
            <a:r>
              <a:rPr lang="en-US"/>
              <a:t>Header</a:t>
            </a:r>
          </a:p>
        </p:txBody>
      </p:sp>
      <p:sp>
        <p:nvSpPr>
          <p:cNvPr id="8" name="Content Placeholder 2">
            <a:extLst>
              <a:ext uri="{FF2B5EF4-FFF2-40B4-BE49-F238E27FC236}">
                <a16:creationId xmlns:a16="http://schemas.microsoft.com/office/drawing/2014/main" id="{D031095C-AAEC-C60C-C862-395AA90BE42B}"/>
              </a:ext>
            </a:extLst>
          </p:cNvPr>
          <p:cNvSpPr>
            <a:spLocks noGrp="1"/>
          </p:cNvSpPr>
          <p:nvPr>
            <p:ph idx="1"/>
          </p:nvPr>
        </p:nvSpPr>
        <p:spPr>
          <a:xfrm>
            <a:off x="1143000" y="4461183"/>
            <a:ext cx="16489363" cy="6197600"/>
          </a:xfrm>
        </p:spPr>
        <p:txBody>
          <a:bodyPr/>
          <a:lstStyle>
            <a:lvl1pPr>
              <a:lnSpc>
                <a:spcPct val="100000"/>
              </a:lnSpc>
              <a:spcBef>
                <a:spcPts val="0"/>
              </a:spcBef>
              <a:spcAft>
                <a:spcPts val="600"/>
              </a:spcAft>
              <a:buClr>
                <a:schemeClr val="accent5">
                  <a:lumMod val="60000"/>
                  <a:lumOff val="40000"/>
                </a:schemeClr>
              </a:buClr>
              <a:buFont typeface="Arial" panose="020B0604020202020204" pitchFamily="34" charset="0"/>
              <a:buNone/>
              <a:defRPr sz="4800"/>
            </a:lvl1pPr>
            <a:lvl2pPr>
              <a:lnSpc>
                <a:spcPct val="100000"/>
              </a:lnSpc>
              <a:spcBef>
                <a:spcPts val="0"/>
              </a:spcBef>
              <a:buClr>
                <a:schemeClr val="accent4"/>
              </a:buClr>
              <a:defRPr sz="4200"/>
            </a:lvl2pPr>
            <a:lvl3pPr>
              <a:lnSpc>
                <a:spcPct val="100000"/>
              </a:lnSpc>
              <a:spcBef>
                <a:spcPts val="0"/>
              </a:spcBef>
              <a:buClr>
                <a:schemeClr val="accent4"/>
              </a:buClr>
              <a:defRPr sz="4200"/>
            </a:lvl3pPr>
            <a:lvl4pPr>
              <a:lnSpc>
                <a:spcPct val="100000"/>
              </a:lnSpc>
              <a:spcBef>
                <a:spcPts val="0"/>
              </a:spcBef>
              <a:buClr>
                <a:schemeClr val="accent4"/>
              </a:buClr>
              <a:defRPr sz="4200"/>
            </a:lvl4pPr>
            <a:lvl5pPr>
              <a:lnSpc>
                <a:spcPct val="100000"/>
              </a:lnSpc>
              <a:spcBef>
                <a:spcPts val="0"/>
              </a:spcBef>
              <a:buClr>
                <a:schemeClr val="accent4"/>
              </a:buClr>
              <a:defRPr sz="4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24">
            <a:extLst>
              <a:ext uri="{FF2B5EF4-FFF2-40B4-BE49-F238E27FC236}">
                <a16:creationId xmlns:a16="http://schemas.microsoft.com/office/drawing/2014/main" id="{9F6161DF-B42F-33B0-F46D-C85A73348DB4}"/>
              </a:ext>
            </a:extLst>
          </p:cNvPr>
          <p:cNvSpPr>
            <a:spLocks noGrp="1"/>
          </p:cNvSpPr>
          <p:nvPr>
            <p:ph type="ftr" sz="quarter" idx="12"/>
          </p:nvPr>
        </p:nvSpPr>
        <p:spPr>
          <a:xfrm>
            <a:off x="1606465" y="12675471"/>
            <a:ext cx="8229600" cy="499461"/>
          </a:xfrm>
        </p:spPr>
        <p:txBody>
          <a:bodyPr/>
          <a:lstStyle/>
          <a:p>
            <a:r>
              <a:rPr lang="en-US"/>
              <a:t>© ASEA, LLC All Rights Reserved </a:t>
            </a:r>
            <a:endParaRPr lang="en-US" sz="1400"/>
          </a:p>
        </p:txBody>
      </p:sp>
      <p:sp>
        <p:nvSpPr>
          <p:cNvPr id="10" name="Slide Number Placeholder 25">
            <a:extLst>
              <a:ext uri="{FF2B5EF4-FFF2-40B4-BE49-F238E27FC236}">
                <a16:creationId xmlns:a16="http://schemas.microsoft.com/office/drawing/2014/main" id="{03B1097C-D4E8-6286-B637-90EB3E304E5E}"/>
              </a:ext>
            </a:extLst>
          </p:cNvPr>
          <p:cNvSpPr>
            <a:spLocks noGrp="1"/>
          </p:cNvSpPr>
          <p:nvPr>
            <p:ph type="sldNum" sz="quarter" idx="13"/>
          </p:nvPr>
        </p:nvSpPr>
        <p:spPr>
          <a:xfrm>
            <a:off x="1161288" y="12675471"/>
            <a:ext cx="445177" cy="499462"/>
          </a:xfrm>
        </p:spPr>
        <p:txBody>
          <a:bodyPr/>
          <a:lstStyle/>
          <a:p>
            <a:fld id="{F98E5795-86C4-D347-9CFA-9C861357B66E}" type="slidenum">
              <a:rPr lang="en-US" smtClean="0"/>
              <a:pPr/>
              <a:t>‹#›</a:t>
            </a:fld>
            <a:endParaRPr lang="en-US" sz="1400"/>
          </a:p>
        </p:txBody>
      </p:sp>
      <p:pic>
        <p:nvPicPr>
          <p:cNvPr id="12" name="Graphic 11">
            <a:extLst>
              <a:ext uri="{FF2B5EF4-FFF2-40B4-BE49-F238E27FC236}">
                <a16:creationId xmlns:a16="http://schemas.microsoft.com/office/drawing/2014/main" id="{2C9AA0DF-DC7E-CC3B-3F9E-742EFEF9426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8854299" y="12576338"/>
            <a:ext cx="4845801" cy="400218"/>
          </a:xfrm>
          <a:prstGeom prst="rect">
            <a:avLst/>
          </a:prstGeom>
        </p:spPr>
      </p:pic>
    </p:spTree>
    <p:extLst>
      <p:ext uri="{BB962C8B-B14F-4D97-AF65-F5344CB8AC3E}">
        <p14:creationId xmlns:p14="http://schemas.microsoft.com/office/powerpoint/2010/main" val="234568196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with Background Image">
    <p:bg>
      <p:bgRef idx="1001">
        <a:schemeClr val="bg1"/>
      </p:bgRef>
    </p:bg>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E3BEE26E-9DE3-1C36-246B-3B068FD764A0}"/>
              </a:ext>
            </a:extLst>
          </p:cNvPr>
          <p:cNvSpPr>
            <a:spLocks noGrp="1"/>
          </p:cNvSpPr>
          <p:nvPr>
            <p:ph type="pic" sz="quarter" idx="11"/>
          </p:nvPr>
        </p:nvSpPr>
        <p:spPr>
          <a:xfrm>
            <a:off x="-1" y="0"/>
            <a:ext cx="24387175" cy="13716000"/>
          </a:xfrm>
          <a:noFill/>
        </p:spPr>
        <p:txBody>
          <a:bodyPr/>
          <a:lstStyle/>
          <a:p>
            <a:endParaRPr lang="en-US"/>
          </a:p>
        </p:txBody>
      </p:sp>
      <p:sp>
        <p:nvSpPr>
          <p:cNvPr id="2" name="Title 1">
            <a:extLst>
              <a:ext uri="{FF2B5EF4-FFF2-40B4-BE49-F238E27FC236}">
                <a16:creationId xmlns:a16="http://schemas.microsoft.com/office/drawing/2014/main" id="{ECB74A3E-9FC2-B106-FCD1-7AC6EF4CD43B}"/>
              </a:ext>
            </a:extLst>
          </p:cNvPr>
          <p:cNvSpPr>
            <a:spLocks noGrp="1"/>
          </p:cNvSpPr>
          <p:nvPr>
            <p:ph type="title" hasCustomPrompt="1"/>
          </p:nvPr>
        </p:nvSpPr>
        <p:spPr>
          <a:xfrm>
            <a:off x="1067641" y="4780104"/>
            <a:ext cx="22101175" cy="1971677"/>
          </a:xfrm>
        </p:spPr>
        <p:txBody>
          <a:bodyPr/>
          <a:lstStyle/>
          <a:p>
            <a:r>
              <a:rPr lang="en-US"/>
              <a:t>Presentation Title</a:t>
            </a:r>
          </a:p>
        </p:txBody>
      </p:sp>
      <p:sp>
        <p:nvSpPr>
          <p:cNvPr id="4" name="Subtitle 2">
            <a:extLst>
              <a:ext uri="{FF2B5EF4-FFF2-40B4-BE49-F238E27FC236}">
                <a16:creationId xmlns:a16="http://schemas.microsoft.com/office/drawing/2014/main" id="{60E05037-FAEE-7EE8-D8D6-4031868C2CB2}"/>
              </a:ext>
            </a:extLst>
          </p:cNvPr>
          <p:cNvSpPr>
            <a:spLocks noGrp="1"/>
          </p:cNvSpPr>
          <p:nvPr>
            <p:ph type="subTitle" idx="1" hasCustomPrompt="1"/>
          </p:nvPr>
        </p:nvSpPr>
        <p:spPr>
          <a:xfrm>
            <a:off x="1130705" y="7058231"/>
            <a:ext cx="10176640" cy="1091198"/>
          </a:xfrm>
        </p:spPr>
        <p:txBody>
          <a:bodyPr anchor="t"/>
          <a:lstStyle>
            <a:lvl1pPr marL="0" indent="0" algn="l">
              <a:buNone/>
              <a:defRPr sz="60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Subtitle/Date</a:t>
            </a:r>
          </a:p>
        </p:txBody>
      </p:sp>
    </p:spTree>
    <p:extLst>
      <p:ext uri="{BB962C8B-B14F-4D97-AF65-F5344CB8AC3E}">
        <p14:creationId xmlns:p14="http://schemas.microsoft.com/office/powerpoint/2010/main" val="16238281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bg>
      <p:bgRef idx="1001">
        <a:schemeClr val="bg2"/>
      </p:bgRef>
    </p:bg>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82E85005-C675-2E23-2CBC-FDCC0825EE69}"/>
              </a:ext>
            </a:extLst>
          </p:cNvPr>
          <p:cNvPicPr>
            <a:picLocks noChangeAspect="1"/>
          </p:cNvPicPr>
          <p:nvPr userDrawn="1"/>
        </p:nvPicPr>
        <p:blipFill>
          <a:blip>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sp>
        <p:nvSpPr>
          <p:cNvPr id="2" name="Rectangle 1">
            <a:extLst>
              <a:ext uri="{FF2B5EF4-FFF2-40B4-BE49-F238E27FC236}">
                <a16:creationId xmlns:a16="http://schemas.microsoft.com/office/drawing/2014/main" id="{E9A78567-CEF4-5F17-F631-6560E80FB6D0}"/>
              </a:ext>
            </a:extLst>
          </p:cNvPr>
          <p:cNvSpPr/>
          <p:nvPr userDrawn="1"/>
        </p:nvSpPr>
        <p:spPr>
          <a:xfrm flipH="1">
            <a:off x="0" y="0"/>
            <a:ext cx="6753225" cy="13716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ooter Placeholder 24">
            <a:extLst>
              <a:ext uri="{FF2B5EF4-FFF2-40B4-BE49-F238E27FC236}">
                <a16:creationId xmlns:a16="http://schemas.microsoft.com/office/drawing/2014/main" id="{9F6161DF-B42F-33B0-F46D-C85A73348DB4}"/>
              </a:ext>
            </a:extLst>
          </p:cNvPr>
          <p:cNvSpPr>
            <a:spLocks noGrp="1"/>
          </p:cNvSpPr>
          <p:nvPr>
            <p:ph type="ftr" sz="quarter" idx="12"/>
          </p:nvPr>
        </p:nvSpPr>
        <p:spPr>
          <a:xfrm>
            <a:off x="1606465" y="12675471"/>
            <a:ext cx="8229600" cy="499461"/>
          </a:xfrm>
        </p:spPr>
        <p:txBody>
          <a:bodyPr/>
          <a:lstStyle>
            <a:lvl1pPr>
              <a:defRPr>
                <a:solidFill>
                  <a:schemeClr val="bg2"/>
                </a:solidFill>
              </a:defRPr>
            </a:lvl1pPr>
          </a:lstStyle>
          <a:p>
            <a:r>
              <a:rPr lang="en-US"/>
              <a:t>© ASEA, LLC All Rights Reserved </a:t>
            </a:r>
          </a:p>
        </p:txBody>
      </p:sp>
      <p:sp>
        <p:nvSpPr>
          <p:cNvPr id="10" name="Slide Number Placeholder 25">
            <a:extLst>
              <a:ext uri="{FF2B5EF4-FFF2-40B4-BE49-F238E27FC236}">
                <a16:creationId xmlns:a16="http://schemas.microsoft.com/office/drawing/2014/main" id="{03B1097C-D4E8-6286-B637-90EB3E304E5E}"/>
              </a:ext>
            </a:extLst>
          </p:cNvPr>
          <p:cNvSpPr>
            <a:spLocks noGrp="1"/>
          </p:cNvSpPr>
          <p:nvPr>
            <p:ph type="sldNum" sz="quarter" idx="13"/>
          </p:nvPr>
        </p:nvSpPr>
        <p:spPr>
          <a:xfrm>
            <a:off x="1161288" y="12675471"/>
            <a:ext cx="445177" cy="499462"/>
          </a:xfrm>
        </p:spPr>
        <p:txBody>
          <a:bodyPr/>
          <a:lstStyle>
            <a:lvl1pPr>
              <a:defRPr>
                <a:solidFill>
                  <a:schemeClr val="bg2"/>
                </a:solidFill>
              </a:defRPr>
            </a:lvl1pPr>
          </a:lstStyle>
          <a:p>
            <a:fld id="{F98E5795-86C4-D347-9CFA-9C861357B66E}" type="slidenum">
              <a:rPr lang="en-US" smtClean="0"/>
              <a:pPr/>
              <a:t>‹#›</a:t>
            </a:fld>
            <a:endParaRPr lang="en-US"/>
          </a:p>
        </p:txBody>
      </p:sp>
      <p:sp>
        <p:nvSpPr>
          <p:cNvPr id="4" name="Title 1">
            <a:extLst>
              <a:ext uri="{FF2B5EF4-FFF2-40B4-BE49-F238E27FC236}">
                <a16:creationId xmlns:a16="http://schemas.microsoft.com/office/drawing/2014/main" id="{291B678D-2D8A-34DD-CB58-7D5CA57083EA}"/>
              </a:ext>
            </a:extLst>
          </p:cNvPr>
          <p:cNvSpPr>
            <a:spLocks noGrp="1"/>
          </p:cNvSpPr>
          <p:nvPr>
            <p:ph type="title" hasCustomPrompt="1"/>
          </p:nvPr>
        </p:nvSpPr>
        <p:spPr>
          <a:xfrm>
            <a:off x="1178141" y="2922836"/>
            <a:ext cx="5303900" cy="1481856"/>
          </a:xfrm>
        </p:spPr>
        <p:txBody>
          <a:bodyPr/>
          <a:lstStyle>
            <a:lvl1pPr>
              <a:defRPr sz="8000">
                <a:solidFill>
                  <a:schemeClr val="accent2"/>
                </a:solidFill>
              </a:defRPr>
            </a:lvl1pPr>
          </a:lstStyle>
          <a:p>
            <a:r>
              <a:rPr lang="en-US"/>
              <a:t>Agenda</a:t>
            </a:r>
          </a:p>
        </p:txBody>
      </p:sp>
      <p:sp>
        <p:nvSpPr>
          <p:cNvPr id="8" name="Text Placeholder 4">
            <a:extLst>
              <a:ext uri="{FF2B5EF4-FFF2-40B4-BE49-F238E27FC236}">
                <a16:creationId xmlns:a16="http://schemas.microsoft.com/office/drawing/2014/main" id="{C7A96D37-227E-BAEA-5FB2-CE09A8F0B012}"/>
              </a:ext>
            </a:extLst>
          </p:cNvPr>
          <p:cNvSpPr>
            <a:spLocks noGrp="1"/>
          </p:cNvSpPr>
          <p:nvPr>
            <p:ph type="body" sz="quarter" idx="14"/>
          </p:nvPr>
        </p:nvSpPr>
        <p:spPr>
          <a:xfrm>
            <a:off x="7864475" y="3663764"/>
            <a:ext cx="14158913" cy="8651875"/>
          </a:xfrm>
        </p:spPr>
        <p:txBody>
          <a:bodyPr/>
          <a:lstStyle>
            <a:lvl1pPr>
              <a:buClr>
                <a:schemeClr val="accent1"/>
              </a:buClr>
              <a:buFont typeface="Arial" panose="020B0604020202020204" pitchFamily="34" charset="0"/>
              <a:buNone/>
              <a:defRPr/>
            </a:lvl1pPr>
            <a:lvl2pPr>
              <a:buClr>
                <a:schemeClr val="accent1"/>
              </a:buClr>
              <a:buFont typeface="+mj-lt"/>
              <a:buAutoNum type="arabicPeriod"/>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6" name="Graphic 15">
            <a:extLst>
              <a:ext uri="{FF2B5EF4-FFF2-40B4-BE49-F238E27FC236}">
                <a16:creationId xmlns:a16="http://schemas.microsoft.com/office/drawing/2014/main" id="{A8D70A96-8278-CEDA-3CD8-DC734A99753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8854299" y="12576338"/>
            <a:ext cx="4845801" cy="400218"/>
          </a:xfrm>
          <a:prstGeom prst="rect">
            <a:avLst/>
          </a:prstGeom>
        </p:spPr>
      </p:pic>
    </p:spTree>
    <p:extLst>
      <p:ext uri="{BB962C8B-B14F-4D97-AF65-F5344CB8AC3E}">
        <p14:creationId xmlns:p14="http://schemas.microsoft.com/office/powerpoint/2010/main" val="37585067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Content Ima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498FE5EE-91ED-C4A5-58D4-4AA3FE9AF537}"/>
              </a:ext>
            </a:extLst>
          </p:cNvPr>
          <p:cNvPicPr>
            <a:picLocks noChangeAspect="1"/>
          </p:cNvPicPr>
          <p:nvPr userDrawn="1"/>
        </p:nvPicPr>
        <p:blipFill>
          <a:blip>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sp>
        <p:nvSpPr>
          <p:cNvPr id="19" name="Picture Placeholder 18">
            <a:extLst>
              <a:ext uri="{FF2B5EF4-FFF2-40B4-BE49-F238E27FC236}">
                <a16:creationId xmlns:a16="http://schemas.microsoft.com/office/drawing/2014/main" id="{AB3EFA23-1241-8E19-8615-B05FA0F61F2F}"/>
              </a:ext>
            </a:extLst>
          </p:cNvPr>
          <p:cNvSpPr>
            <a:spLocks noGrp="1"/>
          </p:cNvSpPr>
          <p:nvPr>
            <p:ph type="pic" sz="quarter" idx="11"/>
          </p:nvPr>
        </p:nvSpPr>
        <p:spPr>
          <a:xfrm>
            <a:off x="12365038" y="0"/>
            <a:ext cx="12022137" cy="13716000"/>
          </a:xfrm>
          <a:prstGeom prst="roundRect">
            <a:avLst>
              <a:gd name="adj" fmla="val 0"/>
            </a:avLst>
          </a:prstGeom>
          <a:pattFill prst="wdDnDiag">
            <a:fgClr>
              <a:schemeClr val="accent1"/>
            </a:fgClr>
            <a:bgClr>
              <a:schemeClr val="bg1"/>
            </a:bgClr>
          </a:pattFill>
        </p:spPr>
        <p:txBody>
          <a:bodyPr/>
          <a:lstStyle/>
          <a:p>
            <a:endParaRPr lang="en-US"/>
          </a:p>
        </p:txBody>
      </p:sp>
      <p:sp>
        <p:nvSpPr>
          <p:cNvPr id="7" name="Title 1">
            <a:extLst>
              <a:ext uri="{FF2B5EF4-FFF2-40B4-BE49-F238E27FC236}">
                <a16:creationId xmlns:a16="http://schemas.microsoft.com/office/drawing/2014/main" id="{6110D30F-79A7-6367-3041-8B30F734B8E2}"/>
              </a:ext>
            </a:extLst>
          </p:cNvPr>
          <p:cNvSpPr>
            <a:spLocks noGrp="1"/>
          </p:cNvSpPr>
          <p:nvPr>
            <p:ph type="title" hasCustomPrompt="1"/>
          </p:nvPr>
        </p:nvSpPr>
        <p:spPr>
          <a:xfrm>
            <a:off x="1106425" y="2896960"/>
            <a:ext cx="9702800" cy="1481856"/>
          </a:xfrm>
        </p:spPr>
        <p:txBody>
          <a:bodyPr/>
          <a:lstStyle>
            <a:lvl1pPr>
              <a:defRPr sz="8000"/>
            </a:lvl1pPr>
          </a:lstStyle>
          <a:p>
            <a:r>
              <a:rPr lang="en-US"/>
              <a:t>Header</a:t>
            </a:r>
          </a:p>
        </p:txBody>
      </p:sp>
      <p:sp>
        <p:nvSpPr>
          <p:cNvPr id="8" name="Content Placeholder 2">
            <a:extLst>
              <a:ext uri="{FF2B5EF4-FFF2-40B4-BE49-F238E27FC236}">
                <a16:creationId xmlns:a16="http://schemas.microsoft.com/office/drawing/2014/main" id="{D031095C-AAEC-C60C-C862-395AA90BE42B}"/>
              </a:ext>
            </a:extLst>
          </p:cNvPr>
          <p:cNvSpPr>
            <a:spLocks noGrp="1"/>
          </p:cNvSpPr>
          <p:nvPr>
            <p:ph idx="1"/>
          </p:nvPr>
        </p:nvSpPr>
        <p:spPr>
          <a:xfrm>
            <a:off x="1143000" y="4810616"/>
            <a:ext cx="9702801" cy="6197600"/>
          </a:xfrm>
        </p:spPr>
        <p:txBody>
          <a:bodyPr/>
          <a:lstStyle>
            <a:lvl1pPr>
              <a:lnSpc>
                <a:spcPct val="100000"/>
              </a:lnSpc>
              <a:spcBef>
                <a:spcPts val="0"/>
              </a:spcBef>
              <a:spcAft>
                <a:spcPts val="600"/>
              </a:spcAft>
              <a:buClr>
                <a:schemeClr val="accent1"/>
              </a:buClr>
              <a:buFont typeface="Arial" panose="020B0604020202020204" pitchFamily="34" charset="0"/>
              <a:buNone/>
              <a:defRPr sz="4800"/>
            </a:lvl1pPr>
            <a:lvl2pPr>
              <a:lnSpc>
                <a:spcPct val="100000"/>
              </a:lnSpc>
              <a:spcBef>
                <a:spcPts val="0"/>
              </a:spcBef>
              <a:buClr>
                <a:schemeClr val="accent1"/>
              </a:buClr>
              <a:defRPr sz="4200"/>
            </a:lvl2pPr>
            <a:lvl3pPr>
              <a:lnSpc>
                <a:spcPct val="100000"/>
              </a:lnSpc>
              <a:spcBef>
                <a:spcPts val="0"/>
              </a:spcBef>
              <a:buClr>
                <a:schemeClr val="accent1"/>
              </a:buClr>
              <a:defRPr sz="4200"/>
            </a:lvl3pPr>
            <a:lvl4pPr>
              <a:lnSpc>
                <a:spcPct val="100000"/>
              </a:lnSpc>
              <a:spcBef>
                <a:spcPts val="0"/>
              </a:spcBef>
              <a:buClr>
                <a:schemeClr val="accent1"/>
              </a:buClr>
              <a:defRPr sz="4200"/>
            </a:lvl4pPr>
            <a:lvl5pPr>
              <a:lnSpc>
                <a:spcPct val="100000"/>
              </a:lnSpc>
              <a:spcBef>
                <a:spcPts val="0"/>
              </a:spcBef>
              <a:buClr>
                <a:schemeClr val="accent1"/>
              </a:buClr>
              <a:defRPr sz="4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24">
            <a:extLst>
              <a:ext uri="{FF2B5EF4-FFF2-40B4-BE49-F238E27FC236}">
                <a16:creationId xmlns:a16="http://schemas.microsoft.com/office/drawing/2014/main" id="{9F6161DF-B42F-33B0-F46D-C85A73348DB4}"/>
              </a:ext>
            </a:extLst>
          </p:cNvPr>
          <p:cNvSpPr>
            <a:spLocks noGrp="1"/>
          </p:cNvSpPr>
          <p:nvPr>
            <p:ph type="ftr" sz="quarter" idx="12"/>
          </p:nvPr>
        </p:nvSpPr>
        <p:spPr>
          <a:xfrm>
            <a:off x="1606465" y="12675471"/>
            <a:ext cx="8229600" cy="499461"/>
          </a:xfrm>
        </p:spPr>
        <p:txBody>
          <a:bodyPr/>
          <a:lstStyle/>
          <a:p>
            <a:r>
              <a:rPr lang="en-US"/>
              <a:t>© ASEA, LLC All Rights Reserved </a:t>
            </a:r>
            <a:endParaRPr lang="en-US" sz="1400"/>
          </a:p>
        </p:txBody>
      </p:sp>
      <p:sp>
        <p:nvSpPr>
          <p:cNvPr id="10" name="Slide Number Placeholder 25">
            <a:extLst>
              <a:ext uri="{FF2B5EF4-FFF2-40B4-BE49-F238E27FC236}">
                <a16:creationId xmlns:a16="http://schemas.microsoft.com/office/drawing/2014/main" id="{03B1097C-D4E8-6286-B637-90EB3E304E5E}"/>
              </a:ext>
            </a:extLst>
          </p:cNvPr>
          <p:cNvSpPr>
            <a:spLocks noGrp="1"/>
          </p:cNvSpPr>
          <p:nvPr>
            <p:ph type="sldNum" sz="quarter" idx="13"/>
          </p:nvPr>
        </p:nvSpPr>
        <p:spPr>
          <a:xfrm>
            <a:off x="1161288" y="12675471"/>
            <a:ext cx="445177" cy="499462"/>
          </a:xfrm>
        </p:spPr>
        <p:txBody>
          <a:bodyPr/>
          <a:lstStyle/>
          <a:p>
            <a:fld id="{F98E5795-86C4-D347-9CFA-9C861357B66E}" type="slidenum">
              <a:rPr lang="en-US" smtClean="0"/>
              <a:pPr/>
              <a:t>‹#›</a:t>
            </a:fld>
            <a:endParaRPr lang="en-US" sz="1400"/>
          </a:p>
        </p:txBody>
      </p:sp>
    </p:spTree>
    <p:extLst>
      <p:ext uri="{BB962C8B-B14F-4D97-AF65-F5344CB8AC3E}">
        <p14:creationId xmlns:p14="http://schemas.microsoft.com/office/powerpoint/2010/main" val="1103190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Logo Slide Event 3">
    <p:bg>
      <p:bgRef idx="1001">
        <a:schemeClr val="bg2"/>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72C995-F8C4-7950-D02F-9011DB2E9722}"/>
              </a:ext>
            </a:extLst>
          </p:cNvPr>
          <p:cNvPicPr>
            <a:picLocks noChangeAspect="1"/>
          </p:cNvPicPr>
          <p:nvPr userDrawn="1"/>
        </p:nvPicPr>
        <p:blipFill>
          <a:blip r:embed="rId2">
            <a:alphaModFix amt="9000"/>
          </a:blip>
          <a:srcRect l="15284" t="15728" r="17060" b="26632"/>
          <a:stretch>
            <a:fillRect/>
          </a:stretch>
        </p:blipFill>
        <p:spPr>
          <a:xfrm>
            <a:off x="0" y="0"/>
            <a:ext cx="24387175" cy="13716001"/>
          </a:xfrm>
          <a:prstGeom prst="rect">
            <a:avLst/>
          </a:prstGeom>
        </p:spPr>
      </p:pic>
      <p:sp>
        <p:nvSpPr>
          <p:cNvPr id="6" name="Title 1">
            <a:extLst>
              <a:ext uri="{FF2B5EF4-FFF2-40B4-BE49-F238E27FC236}">
                <a16:creationId xmlns:a16="http://schemas.microsoft.com/office/drawing/2014/main" id="{F9900F00-2B43-4073-CD5F-00240AE8CC25}"/>
              </a:ext>
            </a:extLst>
          </p:cNvPr>
          <p:cNvSpPr>
            <a:spLocks noGrp="1"/>
          </p:cNvSpPr>
          <p:nvPr>
            <p:ph type="title" hasCustomPrompt="1"/>
          </p:nvPr>
        </p:nvSpPr>
        <p:spPr>
          <a:xfrm>
            <a:off x="1106425" y="2521402"/>
            <a:ext cx="16525938" cy="1481856"/>
          </a:xfrm>
        </p:spPr>
        <p:txBody>
          <a:bodyPr/>
          <a:lstStyle>
            <a:lvl1pPr>
              <a:defRPr sz="8000"/>
            </a:lvl1pPr>
          </a:lstStyle>
          <a:p>
            <a:r>
              <a:rPr lang="en-US"/>
              <a:t>Header</a:t>
            </a:r>
          </a:p>
        </p:txBody>
      </p:sp>
      <p:sp>
        <p:nvSpPr>
          <p:cNvPr id="8" name="Content Placeholder 2">
            <a:extLst>
              <a:ext uri="{FF2B5EF4-FFF2-40B4-BE49-F238E27FC236}">
                <a16:creationId xmlns:a16="http://schemas.microsoft.com/office/drawing/2014/main" id="{609ACE53-0DBB-3686-7026-A4482925C4C4}"/>
              </a:ext>
            </a:extLst>
          </p:cNvPr>
          <p:cNvSpPr>
            <a:spLocks noGrp="1"/>
          </p:cNvSpPr>
          <p:nvPr>
            <p:ph idx="1" hasCustomPrompt="1"/>
          </p:nvPr>
        </p:nvSpPr>
        <p:spPr>
          <a:xfrm>
            <a:off x="1143000" y="4461183"/>
            <a:ext cx="16489363" cy="6197600"/>
          </a:xfrm>
        </p:spPr>
        <p:txBody>
          <a:bodyPr/>
          <a:lstStyle>
            <a:lvl1pPr marL="469900" indent="-469900">
              <a:lnSpc>
                <a:spcPct val="100000"/>
              </a:lnSpc>
              <a:spcBef>
                <a:spcPts val="0"/>
              </a:spcBef>
              <a:spcAft>
                <a:spcPts val="1200"/>
              </a:spcAft>
              <a:buClr>
                <a:schemeClr val="accent1"/>
              </a:buClr>
              <a:buFont typeface="Arial" panose="020B0604020202020204" pitchFamily="34" charset="0"/>
              <a:buChar char="•"/>
              <a:tabLst/>
              <a:defRPr sz="4800"/>
            </a:lvl1pPr>
            <a:lvl2pPr>
              <a:lnSpc>
                <a:spcPct val="100000"/>
              </a:lnSpc>
              <a:spcBef>
                <a:spcPts val="0"/>
              </a:spcBef>
              <a:buClr>
                <a:schemeClr val="accent4"/>
              </a:buClr>
              <a:defRPr sz="4200"/>
            </a:lvl2pPr>
            <a:lvl3pPr>
              <a:lnSpc>
                <a:spcPct val="100000"/>
              </a:lnSpc>
              <a:spcBef>
                <a:spcPts val="0"/>
              </a:spcBef>
              <a:buClr>
                <a:schemeClr val="accent4"/>
              </a:buClr>
              <a:defRPr sz="4200"/>
            </a:lvl3pPr>
            <a:lvl4pPr>
              <a:lnSpc>
                <a:spcPct val="100000"/>
              </a:lnSpc>
              <a:spcBef>
                <a:spcPts val="0"/>
              </a:spcBef>
              <a:buClr>
                <a:schemeClr val="accent4"/>
              </a:buClr>
              <a:defRPr sz="4200"/>
            </a:lvl4pPr>
            <a:lvl5pPr>
              <a:lnSpc>
                <a:spcPct val="100000"/>
              </a:lnSpc>
              <a:spcBef>
                <a:spcPts val="0"/>
              </a:spcBef>
              <a:buClr>
                <a:schemeClr val="accent4"/>
              </a:buClr>
              <a:defRPr sz="4200"/>
            </a:lvl5pPr>
          </a:lstStyle>
          <a:p>
            <a:pPr lvl="0"/>
            <a:r>
              <a:rPr lang="en-US"/>
              <a:t>Item 1</a:t>
            </a:r>
          </a:p>
          <a:p>
            <a:pPr lvl="0"/>
            <a:r>
              <a:rPr lang="en-US"/>
              <a:t>Item 2</a:t>
            </a:r>
          </a:p>
          <a:p>
            <a:pPr lvl="0"/>
            <a:r>
              <a:rPr lang="en-US"/>
              <a:t>Item 3</a:t>
            </a:r>
          </a:p>
          <a:p>
            <a:pPr lvl="0"/>
            <a:r>
              <a:rPr lang="en-US"/>
              <a:t>Item 4</a:t>
            </a:r>
          </a:p>
          <a:p>
            <a:pPr lvl="0"/>
            <a:r>
              <a:rPr lang="en-US"/>
              <a:t>Item 5</a:t>
            </a:r>
          </a:p>
        </p:txBody>
      </p:sp>
      <p:pic>
        <p:nvPicPr>
          <p:cNvPr id="10" name="Graphic 9">
            <a:extLst>
              <a:ext uri="{FF2B5EF4-FFF2-40B4-BE49-F238E27FC236}">
                <a16:creationId xmlns:a16="http://schemas.microsoft.com/office/drawing/2014/main" id="{4FC8C177-AA93-4EE9-DBE6-FF91F323A4E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8854299" y="12576338"/>
            <a:ext cx="4845801" cy="400218"/>
          </a:xfrm>
          <a:prstGeom prst="rect">
            <a:avLst/>
          </a:prstGeom>
        </p:spPr>
      </p:pic>
    </p:spTree>
    <p:extLst>
      <p:ext uri="{BB962C8B-B14F-4D97-AF65-F5344CB8AC3E}">
        <p14:creationId xmlns:p14="http://schemas.microsoft.com/office/powerpoint/2010/main" val="334159576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ingle Column Header Content">
    <p:bg>
      <p:bgRef idx="1001">
        <a:schemeClr val="bg2"/>
      </p:bgRef>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C0F32E45-E027-E0D7-9801-3869CD612EFF}"/>
              </a:ext>
            </a:extLst>
          </p:cNvPr>
          <p:cNvPicPr>
            <a:picLocks noChangeAspect="1"/>
          </p:cNvPicPr>
          <p:nvPr userDrawn="1"/>
        </p:nvPicPr>
        <p:blipFill>
          <a:blip>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sp>
        <p:nvSpPr>
          <p:cNvPr id="7" name="Title 1">
            <a:extLst>
              <a:ext uri="{FF2B5EF4-FFF2-40B4-BE49-F238E27FC236}">
                <a16:creationId xmlns:a16="http://schemas.microsoft.com/office/drawing/2014/main" id="{6110D30F-79A7-6367-3041-8B30F734B8E2}"/>
              </a:ext>
            </a:extLst>
          </p:cNvPr>
          <p:cNvSpPr>
            <a:spLocks noGrp="1"/>
          </p:cNvSpPr>
          <p:nvPr>
            <p:ph type="title" hasCustomPrompt="1"/>
          </p:nvPr>
        </p:nvSpPr>
        <p:spPr>
          <a:xfrm>
            <a:off x="1106425" y="2521402"/>
            <a:ext cx="16525938" cy="1481856"/>
          </a:xfrm>
        </p:spPr>
        <p:txBody>
          <a:bodyPr/>
          <a:lstStyle>
            <a:lvl1pPr>
              <a:defRPr sz="8000"/>
            </a:lvl1pPr>
          </a:lstStyle>
          <a:p>
            <a:r>
              <a:rPr lang="en-US"/>
              <a:t>Header</a:t>
            </a:r>
          </a:p>
        </p:txBody>
      </p:sp>
      <p:sp>
        <p:nvSpPr>
          <p:cNvPr id="8" name="Content Placeholder 2">
            <a:extLst>
              <a:ext uri="{FF2B5EF4-FFF2-40B4-BE49-F238E27FC236}">
                <a16:creationId xmlns:a16="http://schemas.microsoft.com/office/drawing/2014/main" id="{D031095C-AAEC-C60C-C862-395AA90BE42B}"/>
              </a:ext>
            </a:extLst>
          </p:cNvPr>
          <p:cNvSpPr>
            <a:spLocks noGrp="1"/>
          </p:cNvSpPr>
          <p:nvPr>
            <p:ph idx="1"/>
          </p:nvPr>
        </p:nvSpPr>
        <p:spPr>
          <a:xfrm>
            <a:off x="1143000" y="4461183"/>
            <a:ext cx="16489363" cy="6197600"/>
          </a:xfrm>
        </p:spPr>
        <p:txBody>
          <a:bodyPr/>
          <a:lstStyle>
            <a:lvl1pPr>
              <a:lnSpc>
                <a:spcPct val="100000"/>
              </a:lnSpc>
              <a:spcBef>
                <a:spcPts val="0"/>
              </a:spcBef>
              <a:spcAft>
                <a:spcPts val="600"/>
              </a:spcAft>
              <a:buClr>
                <a:schemeClr val="accent5">
                  <a:lumMod val="60000"/>
                  <a:lumOff val="40000"/>
                </a:schemeClr>
              </a:buClr>
              <a:buFont typeface="Arial" panose="020B0604020202020204" pitchFamily="34" charset="0"/>
              <a:buNone/>
              <a:defRPr sz="4800"/>
            </a:lvl1pPr>
            <a:lvl2pPr>
              <a:lnSpc>
                <a:spcPct val="100000"/>
              </a:lnSpc>
              <a:spcBef>
                <a:spcPts val="0"/>
              </a:spcBef>
              <a:buClr>
                <a:schemeClr val="accent4"/>
              </a:buClr>
              <a:defRPr sz="4200"/>
            </a:lvl2pPr>
            <a:lvl3pPr>
              <a:lnSpc>
                <a:spcPct val="100000"/>
              </a:lnSpc>
              <a:spcBef>
                <a:spcPts val="0"/>
              </a:spcBef>
              <a:buClr>
                <a:schemeClr val="accent4"/>
              </a:buClr>
              <a:defRPr sz="4200"/>
            </a:lvl3pPr>
            <a:lvl4pPr>
              <a:lnSpc>
                <a:spcPct val="100000"/>
              </a:lnSpc>
              <a:spcBef>
                <a:spcPts val="0"/>
              </a:spcBef>
              <a:buClr>
                <a:schemeClr val="accent4"/>
              </a:buClr>
              <a:defRPr sz="4200"/>
            </a:lvl4pPr>
            <a:lvl5pPr>
              <a:lnSpc>
                <a:spcPct val="100000"/>
              </a:lnSpc>
              <a:spcBef>
                <a:spcPts val="0"/>
              </a:spcBef>
              <a:buClr>
                <a:schemeClr val="accent4"/>
              </a:buClr>
              <a:defRPr sz="4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24">
            <a:extLst>
              <a:ext uri="{FF2B5EF4-FFF2-40B4-BE49-F238E27FC236}">
                <a16:creationId xmlns:a16="http://schemas.microsoft.com/office/drawing/2014/main" id="{9F6161DF-B42F-33B0-F46D-C85A73348DB4}"/>
              </a:ext>
            </a:extLst>
          </p:cNvPr>
          <p:cNvSpPr>
            <a:spLocks noGrp="1"/>
          </p:cNvSpPr>
          <p:nvPr>
            <p:ph type="ftr" sz="quarter" idx="12"/>
          </p:nvPr>
        </p:nvSpPr>
        <p:spPr>
          <a:xfrm>
            <a:off x="1606465" y="12675471"/>
            <a:ext cx="8229600" cy="499461"/>
          </a:xfrm>
        </p:spPr>
        <p:txBody>
          <a:bodyPr/>
          <a:lstStyle/>
          <a:p>
            <a:r>
              <a:rPr lang="en-US"/>
              <a:t>© ASEA, LLC All Rights Reserved </a:t>
            </a:r>
            <a:endParaRPr lang="en-US" sz="1400"/>
          </a:p>
        </p:txBody>
      </p:sp>
      <p:sp>
        <p:nvSpPr>
          <p:cNvPr id="10" name="Slide Number Placeholder 25">
            <a:extLst>
              <a:ext uri="{FF2B5EF4-FFF2-40B4-BE49-F238E27FC236}">
                <a16:creationId xmlns:a16="http://schemas.microsoft.com/office/drawing/2014/main" id="{03B1097C-D4E8-6286-B637-90EB3E304E5E}"/>
              </a:ext>
            </a:extLst>
          </p:cNvPr>
          <p:cNvSpPr>
            <a:spLocks noGrp="1"/>
          </p:cNvSpPr>
          <p:nvPr>
            <p:ph type="sldNum" sz="quarter" idx="13"/>
          </p:nvPr>
        </p:nvSpPr>
        <p:spPr>
          <a:xfrm>
            <a:off x="1161288" y="12675471"/>
            <a:ext cx="445177" cy="499462"/>
          </a:xfrm>
        </p:spPr>
        <p:txBody>
          <a:bodyPr/>
          <a:lstStyle/>
          <a:p>
            <a:fld id="{F98E5795-86C4-D347-9CFA-9C861357B66E}" type="slidenum">
              <a:rPr lang="en-US" smtClean="0"/>
              <a:pPr/>
              <a:t>‹#›</a:t>
            </a:fld>
            <a:endParaRPr lang="en-US" sz="1400"/>
          </a:p>
        </p:txBody>
      </p:sp>
      <p:pic>
        <p:nvPicPr>
          <p:cNvPr id="12" name="Graphic 11">
            <a:extLst>
              <a:ext uri="{FF2B5EF4-FFF2-40B4-BE49-F238E27FC236}">
                <a16:creationId xmlns:a16="http://schemas.microsoft.com/office/drawing/2014/main" id="{2C9AA0DF-DC7E-CC3B-3F9E-742EFEF9426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8854299" y="12576338"/>
            <a:ext cx="4845801" cy="400218"/>
          </a:xfrm>
          <a:prstGeom prst="rect">
            <a:avLst/>
          </a:prstGeom>
        </p:spPr>
      </p:pic>
    </p:spTree>
    <p:extLst>
      <p:ext uri="{BB962C8B-B14F-4D97-AF65-F5344CB8AC3E}">
        <p14:creationId xmlns:p14="http://schemas.microsoft.com/office/powerpoint/2010/main" val="42207591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estion Quote Statement Dark with pattern">
    <p:bg>
      <p:bgRef idx="1001">
        <a:schemeClr val="bg2"/>
      </p:bgRef>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F5923BD4-D1B9-475C-C4D8-2CFBE15625EA}"/>
              </a:ext>
            </a:extLst>
          </p:cNvPr>
          <p:cNvPicPr>
            <a:picLocks noChangeAspect="1"/>
          </p:cNvPicPr>
          <p:nvPr userDrawn="1"/>
        </p:nvPicPr>
        <p:blipFill>
          <a:blip>
            <a:extLst>
              <a:ext uri="{96DAC541-7B7A-43D3-8B79-37D633B846F1}">
                <asvg:svgBlip xmlns:asvg="http://schemas.microsoft.com/office/drawing/2016/SVG/main" r:embed="rId2"/>
              </a:ext>
            </a:extLst>
          </a:blip>
          <a:srcRect l="11645"/>
          <a:stretch>
            <a:fillRect/>
          </a:stretch>
        </p:blipFill>
        <p:spPr>
          <a:xfrm>
            <a:off x="0" y="0"/>
            <a:ext cx="24387176" cy="13716000"/>
          </a:xfrm>
          <a:prstGeom prst="rect">
            <a:avLst/>
          </a:prstGeom>
        </p:spPr>
      </p:pic>
      <p:sp>
        <p:nvSpPr>
          <p:cNvPr id="8" name="Title 7">
            <a:extLst>
              <a:ext uri="{FF2B5EF4-FFF2-40B4-BE49-F238E27FC236}">
                <a16:creationId xmlns:a16="http://schemas.microsoft.com/office/drawing/2014/main" id="{792926FB-488F-C4C3-656D-35C761A78194}"/>
              </a:ext>
            </a:extLst>
          </p:cNvPr>
          <p:cNvSpPr>
            <a:spLocks noGrp="1"/>
          </p:cNvSpPr>
          <p:nvPr>
            <p:ph type="title"/>
          </p:nvPr>
        </p:nvSpPr>
        <p:spPr>
          <a:xfrm>
            <a:off x="1143000" y="4880408"/>
            <a:ext cx="22101175" cy="1546518"/>
          </a:xfrm>
        </p:spPr>
        <p:txBody>
          <a:bodyPr anchor="t" anchorCtr="0"/>
          <a:lstStyle/>
          <a:p>
            <a:r>
              <a:rPr lang="en-US"/>
              <a:t>Click to edit Master title style</a:t>
            </a:r>
          </a:p>
        </p:txBody>
      </p:sp>
      <p:sp>
        <p:nvSpPr>
          <p:cNvPr id="20" name="Footer Placeholder 19">
            <a:extLst>
              <a:ext uri="{FF2B5EF4-FFF2-40B4-BE49-F238E27FC236}">
                <a16:creationId xmlns:a16="http://schemas.microsoft.com/office/drawing/2014/main" id="{4A1910D5-81AA-0537-60FE-287CE7FDAA53}"/>
              </a:ext>
            </a:extLst>
          </p:cNvPr>
          <p:cNvSpPr>
            <a:spLocks noGrp="1"/>
          </p:cNvSpPr>
          <p:nvPr>
            <p:ph type="ftr" sz="quarter" idx="10"/>
          </p:nvPr>
        </p:nvSpPr>
        <p:spPr/>
        <p:txBody>
          <a:bodyPr/>
          <a:lstStyle/>
          <a:p>
            <a:r>
              <a:rPr lang="en-US"/>
              <a:t>© ASEA, LLC All Rights Reserved </a:t>
            </a:r>
            <a:endParaRPr lang="en-US" sz="1400"/>
          </a:p>
        </p:txBody>
      </p:sp>
      <p:sp>
        <p:nvSpPr>
          <p:cNvPr id="21" name="Slide Number Placeholder 20">
            <a:extLst>
              <a:ext uri="{FF2B5EF4-FFF2-40B4-BE49-F238E27FC236}">
                <a16:creationId xmlns:a16="http://schemas.microsoft.com/office/drawing/2014/main" id="{10D45EFB-FE99-2BA9-9F2F-106C8E2BC976}"/>
              </a:ext>
            </a:extLst>
          </p:cNvPr>
          <p:cNvSpPr>
            <a:spLocks noGrp="1"/>
          </p:cNvSpPr>
          <p:nvPr>
            <p:ph type="sldNum" sz="quarter" idx="11"/>
          </p:nvPr>
        </p:nvSpPr>
        <p:spPr/>
        <p:txBody>
          <a:bodyPr/>
          <a:lstStyle/>
          <a:p>
            <a:fld id="{F98E5795-86C4-D347-9CFA-9C861357B66E}" type="slidenum">
              <a:rPr lang="en-US" smtClean="0"/>
              <a:pPr/>
              <a:t>‹#›</a:t>
            </a:fld>
            <a:endParaRPr lang="en-US" sz="1400"/>
          </a:p>
        </p:txBody>
      </p:sp>
      <p:sp>
        <p:nvSpPr>
          <p:cNvPr id="5" name="Text Placeholder 37">
            <a:extLst>
              <a:ext uri="{FF2B5EF4-FFF2-40B4-BE49-F238E27FC236}">
                <a16:creationId xmlns:a16="http://schemas.microsoft.com/office/drawing/2014/main" id="{FB1B13A4-72A3-EB4E-F997-5C407F9938A8}"/>
              </a:ext>
            </a:extLst>
          </p:cNvPr>
          <p:cNvSpPr>
            <a:spLocks noGrp="1"/>
          </p:cNvSpPr>
          <p:nvPr>
            <p:ph type="body" sz="quarter" idx="26" hasCustomPrompt="1"/>
          </p:nvPr>
        </p:nvSpPr>
        <p:spPr>
          <a:xfrm>
            <a:off x="1161288" y="10255853"/>
            <a:ext cx="6556247" cy="1744837"/>
          </a:xfrm>
        </p:spPr>
        <p:txBody>
          <a:bodyPr/>
          <a:lstStyle>
            <a:lvl1pPr algn="l">
              <a:buFont typeface="Arial" panose="020B0604020202020204" pitchFamily="34" charset="0"/>
              <a:buNone/>
              <a:defRPr sz="4200" b="1"/>
            </a:lvl1pPr>
            <a:lvl2pPr algn="ctr">
              <a:spcBef>
                <a:spcPts val="0"/>
              </a:spcBef>
              <a:defRPr sz="3800"/>
            </a:lvl2pPr>
            <a:lvl3pPr algn="ctr">
              <a:spcBef>
                <a:spcPts val="0"/>
              </a:spcBef>
              <a:defRPr sz="3800"/>
            </a:lvl3pPr>
            <a:lvl4pPr algn="ctr">
              <a:spcBef>
                <a:spcPts val="0"/>
              </a:spcBef>
              <a:defRPr sz="3800"/>
            </a:lvl4pPr>
            <a:lvl5pPr algn="ctr">
              <a:spcBef>
                <a:spcPts val="0"/>
              </a:spcBef>
              <a:defRPr sz="3800"/>
            </a:lvl5pPr>
          </a:lstStyle>
          <a:p>
            <a:pPr lvl="0"/>
            <a:r>
              <a:rPr lang="en-US"/>
              <a:t>Attribution</a:t>
            </a:r>
          </a:p>
        </p:txBody>
      </p:sp>
      <p:pic>
        <p:nvPicPr>
          <p:cNvPr id="10" name="Graphic 9">
            <a:extLst>
              <a:ext uri="{FF2B5EF4-FFF2-40B4-BE49-F238E27FC236}">
                <a16:creationId xmlns:a16="http://schemas.microsoft.com/office/drawing/2014/main" id="{652696EB-F984-0DBA-06A5-0DAF2ED5591D}"/>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8854299" y="12576338"/>
            <a:ext cx="4845801" cy="400218"/>
          </a:xfrm>
          <a:prstGeom prst="rect">
            <a:avLst/>
          </a:prstGeom>
        </p:spPr>
      </p:pic>
    </p:spTree>
    <p:extLst>
      <p:ext uri="{BB962C8B-B14F-4D97-AF65-F5344CB8AC3E}">
        <p14:creationId xmlns:p14="http://schemas.microsoft.com/office/powerpoint/2010/main" val="13035649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3000" y="3190873"/>
            <a:ext cx="22101175" cy="1457327"/>
          </a:xfrm>
          <a:prstGeom prst="rect">
            <a:avLst/>
          </a:prstGeom>
        </p:spPr>
        <p:txBody>
          <a:bodyPr vert="horz" lIns="0" tIns="0" rIns="0" bIns="0" rtlCol="0" anchor="b" anchorCtr="0">
            <a:noAutofit/>
          </a:bodyPr>
          <a:lstStyle/>
          <a:p>
            <a:r>
              <a:rPr lang="en-US"/>
              <a:t>Click to edit Master title style</a:t>
            </a:r>
          </a:p>
        </p:txBody>
      </p:sp>
      <p:sp>
        <p:nvSpPr>
          <p:cNvPr id="3" name="Text Placeholder 2"/>
          <p:cNvSpPr>
            <a:spLocks noGrp="1"/>
          </p:cNvSpPr>
          <p:nvPr>
            <p:ph type="body" idx="1"/>
          </p:nvPr>
        </p:nvSpPr>
        <p:spPr>
          <a:xfrm>
            <a:off x="1143000" y="4953000"/>
            <a:ext cx="22101175" cy="71628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8" name="Footer Placeholder 37">
            <a:extLst>
              <a:ext uri="{FF2B5EF4-FFF2-40B4-BE49-F238E27FC236}">
                <a16:creationId xmlns:a16="http://schemas.microsoft.com/office/drawing/2014/main" id="{71BD889D-A76E-8409-469B-1A2812FB201B}"/>
              </a:ext>
            </a:extLst>
          </p:cNvPr>
          <p:cNvSpPr>
            <a:spLocks noGrp="1"/>
          </p:cNvSpPr>
          <p:nvPr>
            <p:ph type="ftr" sz="quarter" idx="3"/>
          </p:nvPr>
        </p:nvSpPr>
        <p:spPr>
          <a:xfrm>
            <a:off x="1606465" y="12675471"/>
            <a:ext cx="8229600" cy="499461"/>
          </a:xfrm>
          <a:prstGeom prst="rect">
            <a:avLst/>
          </a:prstGeom>
        </p:spPr>
        <p:txBody>
          <a:bodyPr vert="horz" lIns="0" tIns="0" rIns="0" bIns="0" rtlCol="0" anchor="ctr"/>
          <a:lstStyle>
            <a:lvl1pPr algn="l">
              <a:defRPr sz="1400">
                <a:solidFill>
                  <a:schemeClr val="tx1">
                    <a:tint val="82000"/>
                  </a:schemeClr>
                </a:solidFill>
              </a:defRPr>
            </a:lvl1pPr>
          </a:lstStyle>
          <a:p>
            <a:r>
              <a:rPr lang="en-US"/>
              <a:t>© ASEA, LLC All Rights Reserved </a:t>
            </a:r>
            <a:endParaRPr lang="en-US" sz="1400"/>
          </a:p>
        </p:txBody>
      </p:sp>
      <p:sp>
        <p:nvSpPr>
          <p:cNvPr id="39" name="Slide Number Placeholder 38">
            <a:extLst>
              <a:ext uri="{FF2B5EF4-FFF2-40B4-BE49-F238E27FC236}">
                <a16:creationId xmlns:a16="http://schemas.microsoft.com/office/drawing/2014/main" id="{72FFAEDC-5371-E16C-BEDB-ED2CFE2A9393}"/>
              </a:ext>
            </a:extLst>
          </p:cNvPr>
          <p:cNvSpPr>
            <a:spLocks noGrp="1"/>
          </p:cNvSpPr>
          <p:nvPr>
            <p:ph type="sldNum" sz="quarter" idx="4"/>
          </p:nvPr>
        </p:nvSpPr>
        <p:spPr>
          <a:xfrm>
            <a:off x="1161288" y="12675471"/>
            <a:ext cx="445177" cy="499462"/>
          </a:xfrm>
          <a:prstGeom prst="rect">
            <a:avLst/>
          </a:prstGeom>
        </p:spPr>
        <p:txBody>
          <a:bodyPr vert="horz" lIns="0" tIns="0" rIns="0" bIns="0" rtlCol="0" anchor="ctr"/>
          <a:lstStyle>
            <a:lvl1pPr algn="l">
              <a:defRPr sz="1400" b="1">
                <a:solidFill>
                  <a:schemeClr val="tx1">
                    <a:tint val="82000"/>
                  </a:schemeClr>
                </a:solidFill>
              </a:defRPr>
            </a:lvl1pPr>
          </a:lstStyle>
          <a:p>
            <a:fld id="{F98E5795-86C4-D347-9CFA-9C861357B66E}" type="slidenum">
              <a:rPr lang="en-US" smtClean="0"/>
              <a:pPr/>
              <a:t>‹#›</a:t>
            </a:fld>
            <a:endParaRPr lang="en-US" sz="1400"/>
          </a:p>
        </p:txBody>
      </p:sp>
      <p:pic>
        <p:nvPicPr>
          <p:cNvPr id="40" name="Graphic 39">
            <a:extLst>
              <a:ext uri="{FF2B5EF4-FFF2-40B4-BE49-F238E27FC236}">
                <a16:creationId xmlns:a16="http://schemas.microsoft.com/office/drawing/2014/main" id="{519C8144-4F97-D3A9-67AA-83F2744C0C05}"/>
              </a:ext>
            </a:extLst>
          </p:cNvPr>
          <p:cNvPicPr>
            <a:picLocks noChangeAspect="1"/>
          </p:cNvPicPr>
          <p:nvPr userDrawn="1"/>
        </p:nvPicPr>
        <p:blipFill>
          <a:blip>
            <a:extLst>
              <a:ext uri="{96DAC541-7B7A-43D3-8B79-37D633B846F1}">
                <asvg:svgBlip xmlns:asvg="http://schemas.microsoft.com/office/drawing/2016/SVG/main" r:embed="rId32"/>
              </a:ext>
            </a:extLst>
          </a:blip>
          <a:stretch>
            <a:fillRect/>
          </a:stretch>
        </p:blipFill>
        <p:spPr>
          <a:xfrm>
            <a:off x="1187511" y="914400"/>
            <a:ext cx="2780332" cy="738526"/>
          </a:xfrm>
          <a:prstGeom prst="rect">
            <a:avLst/>
          </a:prstGeom>
        </p:spPr>
      </p:pic>
    </p:spTree>
    <p:extLst>
      <p:ext uri="{BB962C8B-B14F-4D97-AF65-F5344CB8AC3E}">
        <p14:creationId xmlns:p14="http://schemas.microsoft.com/office/powerpoint/2010/main" val="1409977237"/>
      </p:ext>
    </p:extLst>
  </p:cSld>
  <p:clrMap bg1="dk1" tx1="lt1" bg2="dk2" tx2="lt2" accent1="accent1" accent2="accent2" accent3="accent3" accent4="accent4" accent5="accent5" accent6="accent6" hlink="hlink" folHlink="folHlink"/>
  <p:sldLayoutIdLst>
    <p:sldLayoutId id="2147483730" r:id="rId1"/>
    <p:sldLayoutId id="2147483672" r:id="rId2"/>
    <p:sldLayoutId id="2147483666" r:id="rId3"/>
    <p:sldLayoutId id="2147483674" r:id="rId4"/>
    <p:sldLayoutId id="2147483694" r:id="rId5"/>
    <p:sldLayoutId id="2147483662" r:id="rId6"/>
    <p:sldLayoutId id="2147483728" r:id="rId7"/>
    <p:sldLayoutId id="2147483711" r:id="rId8"/>
    <p:sldLayoutId id="2147483705" r:id="rId9"/>
    <p:sldLayoutId id="2147483698" r:id="rId10"/>
    <p:sldLayoutId id="2147483678" r:id="rId11"/>
    <p:sldLayoutId id="2147483704" r:id="rId12"/>
    <p:sldLayoutId id="2147483680" r:id="rId13"/>
    <p:sldLayoutId id="2147483682" r:id="rId14"/>
    <p:sldLayoutId id="2147483664" r:id="rId15"/>
    <p:sldLayoutId id="2147483675" r:id="rId16"/>
    <p:sldLayoutId id="2147483676" r:id="rId17"/>
    <p:sldLayoutId id="2147483663" r:id="rId18"/>
    <p:sldLayoutId id="2147483668" r:id="rId19"/>
    <p:sldLayoutId id="2147483731" r:id="rId20"/>
    <p:sldLayoutId id="2147483716" r:id="rId21"/>
    <p:sldLayoutId id="2147483703" r:id="rId22"/>
    <p:sldLayoutId id="2147483708" r:id="rId23"/>
    <p:sldLayoutId id="2147483715" r:id="rId24"/>
    <p:sldLayoutId id="2147483709" r:id="rId25"/>
    <p:sldLayoutId id="2147483717" r:id="rId26"/>
    <p:sldLayoutId id="2147483700" r:id="rId27"/>
    <p:sldLayoutId id="2147483732" r:id="rId28"/>
    <p:sldLayoutId id="2147483734" r:id="rId29"/>
    <p:sldLayoutId id="2147483733" r:id="rId3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1828800" rtl="0" eaLnBrk="1" latinLnBrk="0" hangingPunct="1">
        <a:lnSpc>
          <a:spcPct val="85000"/>
        </a:lnSpc>
        <a:spcBef>
          <a:spcPct val="0"/>
        </a:spcBef>
        <a:buNone/>
        <a:defRPr sz="10000" b="1" kern="1200">
          <a:solidFill>
            <a:schemeClr val="tx1"/>
          </a:solidFill>
          <a:latin typeface="+mj-lt"/>
          <a:ea typeface="+mj-ea"/>
          <a:cs typeface="+mj-cs"/>
        </a:defRPr>
      </a:lvl1pPr>
    </p:titleStyle>
    <p:bodyStyle>
      <a:lvl1pPr marL="0" indent="0" algn="l" defTabSz="1828800" rtl="0" eaLnBrk="1" latinLnBrk="0" hangingPunct="1">
        <a:lnSpc>
          <a:spcPct val="90000"/>
        </a:lnSpc>
        <a:spcBef>
          <a:spcPts val="0"/>
        </a:spcBef>
        <a:spcAft>
          <a:spcPts val="1800"/>
        </a:spcAft>
        <a:buClr>
          <a:schemeClr val="accent1"/>
        </a:buClr>
        <a:buFont typeface="Arial" panose="020B0604020202020204" pitchFamily="34" charset="0"/>
        <a:buNone/>
        <a:defRPr sz="5000" kern="1200">
          <a:solidFill>
            <a:schemeClr val="tx1"/>
          </a:solidFill>
          <a:latin typeface="+mn-lt"/>
          <a:ea typeface="+mn-ea"/>
          <a:cs typeface="+mn-cs"/>
        </a:defRPr>
      </a:lvl1pPr>
      <a:lvl2pPr marL="573088" indent="-512763" algn="l" defTabSz="1828800" rtl="0" eaLnBrk="1" latinLnBrk="0" hangingPunct="1">
        <a:lnSpc>
          <a:spcPct val="90000"/>
        </a:lnSpc>
        <a:spcBef>
          <a:spcPts val="2000"/>
        </a:spcBef>
        <a:buClr>
          <a:schemeClr val="accent1"/>
        </a:buClr>
        <a:buFont typeface="Arial" panose="020B0604020202020204" pitchFamily="34" charset="0"/>
        <a:buChar char="•"/>
        <a:tabLst/>
        <a:defRPr sz="4400" kern="1200">
          <a:solidFill>
            <a:schemeClr val="tx1"/>
          </a:solidFill>
          <a:latin typeface="+mn-lt"/>
          <a:ea typeface="+mn-ea"/>
          <a:cs typeface="+mn-cs"/>
        </a:defRPr>
      </a:lvl2pPr>
      <a:lvl3pPr marL="1219200" indent="-573088" algn="l" defTabSz="1828800" rtl="0" eaLnBrk="1" latinLnBrk="0" hangingPunct="1">
        <a:lnSpc>
          <a:spcPct val="90000"/>
        </a:lnSpc>
        <a:spcBef>
          <a:spcPts val="2000"/>
        </a:spcBef>
        <a:buClr>
          <a:schemeClr val="accent1"/>
        </a:buClr>
        <a:buFont typeface="System Font Regular"/>
        <a:buChar char="–"/>
        <a:tabLst/>
        <a:defRPr sz="4400" kern="1200">
          <a:solidFill>
            <a:schemeClr val="tx1"/>
          </a:solidFill>
          <a:latin typeface="+mn-lt"/>
          <a:ea typeface="+mn-ea"/>
          <a:cs typeface="+mn-cs"/>
        </a:defRPr>
      </a:lvl3pPr>
      <a:lvl4pPr marL="1895475" indent="-574675" algn="l" defTabSz="1828800" rtl="0" eaLnBrk="1" latinLnBrk="0" hangingPunct="1">
        <a:lnSpc>
          <a:spcPct val="90000"/>
        </a:lnSpc>
        <a:spcBef>
          <a:spcPts val="2000"/>
        </a:spcBef>
        <a:buClr>
          <a:schemeClr val="accent1"/>
        </a:buClr>
        <a:buFont typeface="Arial" panose="020B0604020202020204" pitchFamily="34" charset="0"/>
        <a:buChar char="•"/>
        <a:tabLst/>
        <a:defRPr sz="4400" kern="1200">
          <a:solidFill>
            <a:schemeClr val="tx1"/>
          </a:solidFill>
          <a:latin typeface="+mn-lt"/>
          <a:ea typeface="+mn-ea"/>
          <a:cs typeface="+mn-cs"/>
        </a:defRPr>
      </a:lvl4pPr>
      <a:lvl5pPr marL="2573338" indent="-627063" algn="l" defTabSz="1828800" rtl="0" eaLnBrk="1" latinLnBrk="0" hangingPunct="1">
        <a:lnSpc>
          <a:spcPct val="90000"/>
        </a:lnSpc>
        <a:spcBef>
          <a:spcPts val="2000"/>
        </a:spcBef>
        <a:buClr>
          <a:schemeClr val="accent1"/>
        </a:buClr>
        <a:buFont typeface="System Font Regular"/>
        <a:buChar char="–"/>
        <a:tabLst/>
        <a:defRPr sz="44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15362" userDrawn="1">
          <p15:clr>
            <a:srgbClr val="F26B43"/>
          </p15:clr>
        </p15:guide>
        <p15:guide id="3" pos="720" userDrawn="1">
          <p15:clr>
            <a:srgbClr val="F26B43"/>
          </p15:clr>
        </p15:guide>
        <p15:guide id="4" pos="4038" userDrawn="1">
          <p15:clr>
            <a:srgbClr val="F26B43"/>
          </p15:clr>
        </p15:guide>
        <p15:guide id="5" pos="4254" userDrawn="1">
          <p15:clr>
            <a:srgbClr val="F26B43"/>
          </p15:clr>
        </p15:guide>
        <p15:guide id="6" pos="7573" userDrawn="1">
          <p15:clr>
            <a:srgbClr val="F26B43"/>
          </p15:clr>
        </p15:guide>
        <p15:guide id="7" pos="7789" userDrawn="1">
          <p15:clr>
            <a:srgbClr val="F26B43"/>
          </p15:clr>
        </p15:guide>
        <p15:guide id="8" pos="11107" userDrawn="1">
          <p15:clr>
            <a:srgbClr val="F26B43"/>
          </p15:clr>
        </p15:guide>
        <p15:guide id="9" pos="11323" userDrawn="1">
          <p15:clr>
            <a:srgbClr val="F26B43"/>
          </p15:clr>
        </p15:guide>
        <p15:guide id="10" pos="14642" userDrawn="1">
          <p15:clr>
            <a:srgbClr val="F26B43"/>
          </p15:clr>
        </p15:guide>
        <p15:guide id="11" orient="horz" userDrawn="1">
          <p15:clr>
            <a:srgbClr val="F26B43"/>
          </p15:clr>
        </p15:guide>
        <p15:guide id="12" orient="horz" pos="8640" userDrawn="1">
          <p15:clr>
            <a:srgbClr val="F26B43"/>
          </p15:clr>
        </p15:guide>
        <p15:guide id="13" orient="horz" pos="576" userDrawn="1">
          <p15:clr>
            <a:srgbClr val="F26B43"/>
          </p15:clr>
        </p15:guide>
        <p15:guide id="14" orient="horz" pos="806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29.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6.xml"/><Relationship Id="rId1" Type="http://schemas.openxmlformats.org/officeDocument/2006/relationships/slideLayout" Target="../slideLayouts/slideLayout29.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7.xml"/><Relationship Id="rId1" Type="http://schemas.openxmlformats.org/officeDocument/2006/relationships/slideLayout" Target="../slideLayouts/slideLayout29.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8.xml"/><Relationship Id="rId1" Type="http://schemas.openxmlformats.org/officeDocument/2006/relationships/slideLayout" Target="../slideLayouts/slideLayout29.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9066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0"/>
          <p:cNvSpPr/>
          <p:nvPr/>
        </p:nvSpPr>
        <p:spPr>
          <a:xfrm>
            <a:off x="5052712" y="3200400"/>
            <a:ext cx="14630400" cy="640080"/>
          </a:xfrm>
          <a:prstGeom prst="rect">
            <a:avLst/>
          </a:prstGeom>
          <a:noFill/>
          <a:ln/>
        </p:spPr>
        <p:txBody>
          <a:bodyPr wrap="square" rtlCol="0" anchor="ctr"/>
          <a:lstStyle/>
          <a:p>
            <a:pPr marL="0" indent="0" algn="ctr">
              <a:buNone/>
            </a:pPr>
            <a:r>
              <a:rPr lang="en-US" sz="3400" b="1" kern="0" spc="220">
                <a:solidFill>
                  <a:srgbClr val="F6B141"/>
                </a:solidFill>
                <a:latin typeface="Graphik" pitchFamily="34" charset="0"/>
                <a:ea typeface="Graphik" pitchFamily="34" charset="-122"/>
                <a:cs typeface="Graphik" pitchFamily="34" charset="-120"/>
              </a:rPr>
              <a:t>LIFT SUCCESS SHARING</a:t>
            </a:r>
            <a:endParaRPr lang="en-US" sz="3400"/>
          </a:p>
        </p:txBody>
      </p:sp>
      <p:sp>
        <p:nvSpPr>
          <p:cNvPr id="6" name="Text 1"/>
          <p:cNvSpPr/>
          <p:nvPr/>
        </p:nvSpPr>
        <p:spPr>
          <a:xfrm>
            <a:off x="5052712" y="3931920"/>
            <a:ext cx="14630400" cy="3657600"/>
          </a:xfrm>
          <a:prstGeom prst="rect">
            <a:avLst/>
          </a:prstGeom>
          <a:noFill/>
          <a:ln/>
        </p:spPr>
        <p:txBody>
          <a:bodyPr wrap="square" rtlCol="0" anchor="ctr"/>
          <a:lstStyle/>
          <a:p>
            <a:pPr marL="0" indent="0" algn="ctr">
              <a:buNone/>
            </a:pPr>
            <a:r>
              <a:rPr lang="en-US" sz="21600" b="1" kern="0" spc="100">
                <a:solidFill>
                  <a:srgbClr val="FFFFFF"/>
                </a:solidFill>
                <a:latin typeface="Graphik" pitchFamily="34" charset="0"/>
                <a:ea typeface="Graphik" pitchFamily="34" charset="-122"/>
                <a:cs typeface="Graphik" pitchFamily="34" charset="-120"/>
              </a:rPr>
              <a:t>LIFT</a:t>
            </a:r>
            <a:endParaRPr lang="en-US" sz="21600"/>
          </a:p>
        </p:txBody>
      </p:sp>
      <p:sp>
        <p:nvSpPr>
          <p:cNvPr id="7" name="Text 2"/>
          <p:cNvSpPr/>
          <p:nvPr/>
        </p:nvSpPr>
        <p:spPr>
          <a:xfrm>
            <a:off x="5052712" y="7589520"/>
            <a:ext cx="14630400" cy="1005840"/>
          </a:xfrm>
          <a:prstGeom prst="rect">
            <a:avLst/>
          </a:prstGeom>
          <a:noFill/>
          <a:ln/>
        </p:spPr>
        <p:txBody>
          <a:bodyPr wrap="square" rtlCol="0" anchor="ctr"/>
          <a:lstStyle/>
          <a:p>
            <a:pPr marL="0" indent="0" algn="ctr">
              <a:buNone/>
            </a:pPr>
            <a:r>
              <a:rPr lang="en-US" sz="5200" i="1">
                <a:solidFill>
                  <a:srgbClr val="E1C4D9"/>
                </a:solidFill>
                <a:latin typeface="Graphik" pitchFamily="34" charset="0"/>
                <a:ea typeface="Graphik" pitchFamily="34" charset="-122"/>
                <a:cs typeface="Graphik" pitchFamily="34" charset="-120"/>
              </a:rPr>
              <a:t>Four steps. One direction. Up.</a:t>
            </a:r>
            <a:endParaRPr lang="en-US" sz="5200"/>
          </a:p>
        </p:txBody>
      </p:sp>
      <p:sp>
        <p:nvSpPr>
          <p:cNvPr id="8" name="Text 3"/>
          <p:cNvSpPr/>
          <p:nvPr/>
        </p:nvSpPr>
        <p:spPr>
          <a:xfrm>
            <a:off x="5052712" y="8778240"/>
            <a:ext cx="14630400" cy="1645920"/>
          </a:xfrm>
          <a:prstGeom prst="rect">
            <a:avLst/>
          </a:prstGeom>
          <a:noFill/>
          <a:ln/>
        </p:spPr>
        <p:txBody>
          <a:bodyPr wrap="square" rtlCol="0" anchor="ctr"/>
          <a:lstStyle/>
          <a:p>
            <a:pPr marL="0" indent="0" algn="ctr">
              <a:lnSpc>
                <a:spcPts val="4000"/>
              </a:lnSpc>
              <a:buNone/>
            </a:pPr>
            <a:r>
              <a:rPr lang="en-US" sz="3500">
                <a:solidFill>
                  <a:srgbClr val="E6CDDF"/>
                </a:solidFill>
                <a:latin typeface="Graphik" pitchFamily="34" charset="0"/>
                <a:ea typeface="Graphik" pitchFamily="34" charset="-122"/>
                <a:cs typeface="Graphik" pitchFamily="34" charset="-120"/>
              </a:rPr>
              <a:t>A shared coaching framework for every Brand Partner — new or tenured — to launch, build, and lead with the same rhythm.</a:t>
            </a:r>
            <a:endParaRPr lang="en-US" sz="35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005840" y="1792224"/>
            <a:ext cx="14630400" cy="585216"/>
          </a:xfrm>
          <a:prstGeom prst="rect">
            <a:avLst/>
          </a:prstGeom>
          <a:noFill/>
          <a:ln/>
        </p:spPr>
        <p:txBody>
          <a:bodyPr wrap="square" lIns="0" tIns="0" rIns="0" bIns="0" rtlCol="0" anchor="ctr"/>
          <a:lstStyle/>
          <a:p>
            <a:pPr marL="0" indent="0" algn="ctr">
              <a:buNone/>
            </a:pPr>
            <a:r>
              <a:rPr lang="en-US" sz="3200" b="1" kern="0" spc="200">
                <a:solidFill>
                  <a:srgbClr val="F6B141"/>
                </a:solidFill>
                <a:latin typeface="Graphik" pitchFamily="34" charset="0"/>
                <a:ea typeface="Graphik" pitchFamily="34" charset="-122"/>
                <a:cs typeface="Graphik" pitchFamily="34" charset="-120"/>
              </a:rPr>
              <a:t>WHY IT WORKS</a:t>
            </a:r>
            <a:endParaRPr lang="en-US" sz="3200"/>
          </a:p>
        </p:txBody>
      </p:sp>
      <p:sp>
        <p:nvSpPr>
          <p:cNvPr id="3" name="Text 1"/>
          <p:cNvSpPr/>
          <p:nvPr/>
        </p:nvSpPr>
        <p:spPr>
          <a:xfrm>
            <a:off x="1005840" y="2743200"/>
            <a:ext cx="13350240" cy="3108960"/>
          </a:xfrm>
          <a:prstGeom prst="rect">
            <a:avLst/>
          </a:prstGeom>
          <a:noFill/>
          <a:ln/>
        </p:spPr>
        <p:txBody>
          <a:bodyPr wrap="square" rtlCol="0" anchor="ctr"/>
          <a:lstStyle/>
          <a:p>
            <a:pPr marL="0" indent="0" algn="ctr">
              <a:lnSpc>
                <a:spcPts val="7200"/>
              </a:lnSpc>
              <a:buNone/>
            </a:pPr>
            <a:r>
              <a:rPr lang="en-US" sz="7200" b="1">
                <a:solidFill>
                  <a:srgbClr val="FFFFFF"/>
                </a:solidFill>
                <a:latin typeface="Graphik" pitchFamily="34" charset="0"/>
                <a:ea typeface="Graphik" pitchFamily="34" charset="-122"/>
                <a:cs typeface="Graphik" pitchFamily="34" charset="-120"/>
              </a:rPr>
              <a:t>Confidence comes from action</a:t>
            </a:r>
            <a:endParaRPr lang="en-US" sz="7200"/>
          </a:p>
          <a:p>
            <a:pPr marL="0" indent="0" algn="ctr">
              <a:lnSpc>
                <a:spcPts val="7200"/>
              </a:lnSpc>
              <a:buNone/>
            </a:pPr>
            <a:r>
              <a:rPr lang="en-US" sz="7200" b="1">
                <a:solidFill>
                  <a:srgbClr val="FFFFFF"/>
                </a:solidFill>
                <a:latin typeface="Graphik" pitchFamily="34" charset="0"/>
                <a:ea typeface="Graphik" pitchFamily="34" charset="-122"/>
                <a:cs typeface="Graphik" pitchFamily="34" charset="-120"/>
              </a:rPr>
              <a:t>not preparation.</a:t>
            </a:r>
            <a:endParaRPr lang="en-US" sz="7200"/>
          </a:p>
        </p:txBody>
      </p:sp>
      <p:sp>
        <p:nvSpPr>
          <p:cNvPr id="4" name="Text 2"/>
          <p:cNvSpPr/>
          <p:nvPr/>
        </p:nvSpPr>
        <p:spPr>
          <a:xfrm>
            <a:off x="1005840" y="5852160"/>
            <a:ext cx="12252960" cy="1097280"/>
          </a:xfrm>
          <a:prstGeom prst="rect">
            <a:avLst/>
          </a:prstGeom>
          <a:noFill/>
          <a:ln/>
        </p:spPr>
        <p:txBody>
          <a:bodyPr wrap="square" rtlCol="0" anchor="ctr"/>
          <a:lstStyle/>
          <a:p>
            <a:pPr marL="0" indent="0" algn="ctr">
              <a:buNone/>
            </a:pPr>
            <a:r>
              <a:rPr lang="en-US" sz="3800" i="1">
                <a:solidFill>
                  <a:srgbClr val="DCB8D2"/>
                </a:solidFill>
                <a:latin typeface="Graphik" pitchFamily="34" charset="0"/>
                <a:ea typeface="Graphik" pitchFamily="34" charset="-122"/>
                <a:cs typeface="Graphik" pitchFamily="34" charset="-120"/>
              </a:rPr>
              <a:t>You don't need to feel ready. You can just need to follow the steps.</a:t>
            </a:r>
            <a:endParaRPr lang="en-US" sz="3800"/>
          </a:p>
        </p:txBody>
      </p:sp>
      <p:sp>
        <p:nvSpPr>
          <p:cNvPr id="5" name="Text 3"/>
          <p:cNvSpPr/>
          <p:nvPr/>
        </p:nvSpPr>
        <p:spPr>
          <a:xfrm>
            <a:off x="1005840" y="7223760"/>
            <a:ext cx="12252960" cy="2926080"/>
          </a:xfrm>
          <a:prstGeom prst="rect">
            <a:avLst/>
          </a:prstGeom>
          <a:noFill/>
          <a:ln/>
        </p:spPr>
        <p:txBody>
          <a:bodyPr wrap="square" rtlCol="0" anchor="ctr"/>
          <a:lstStyle/>
          <a:p>
            <a:pPr marL="0" indent="0">
              <a:lnSpc>
                <a:spcPts val="4400"/>
              </a:lnSpc>
              <a:buNone/>
            </a:pPr>
            <a:r>
              <a:rPr lang="en-US" sz="3500">
                <a:solidFill>
                  <a:srgbClr val="E6CDDF"/>
                </a:solidFill>
                <a:latin typeface="Graphik" pitchFamily="34" charset="0"/>
                <a:ea typeface="Graphik" pitchFamily="34" charset="-122"/>
                <a:cs typeface="Graphik" pitchFamily="34" charset="-120"/>
              </a:rPr>
              <a:t>Most new partners stall because they're waiting to feel prepared. LIFT removes the guesswork so momentum can start on day one — activate within 30 days, ideally within your first week.</a:t>
            </a:r>
            <a:endParaRPr lang="en-US" sz="3500"/>
          </a:p>
        </p:txBody>
      </p:sp>
      <p:sp>
        <p:nvSpPr>
          <p:cNvPr id="6" name="Shape 4"/>
          <p:cNvSpPr/>
          <p:nvPr/>
        </p:nvSpPr>
        <p:spPr>
          <a:xfrm>
            <a:off x="14721840" y="2743200"/>
            <a:ext cx="8595360" cy="9326880"/>
          </a:xfrm>
          <a:prstGeom prst="snip2DiagRect">
            <a:avLst>
              <a:gd name="adj1" fmla="val 3404"/>
              <a:gd name="adj2" fmla="val 0"/>
            </a:avLst>
          </a:prstGeom>
          <a:solidFill>
            <a:srgbClr val="F7EFF5"/>
          </a:solidFill>
          <a:ln/>
        </p:spPr>
        <p:txBody>
          <a:bodyPr/>
          <a:lstStyle/>
          <a:p>
            <a:endParaRPr lang="en-US"/>
          </a:p>
        </p:txBody>
      </p:sp>
      <p:sp>
        <p:nvSpPr>
          <p:cNvPr id="7" name="Shape 5"/>
          <p:cNvSpPr/>
          <p:nvPr/>
        </p:nvSpPr>
        <p:spPr>
          <a:xfrm>
            <a:off x="15453360" y="3566160"/>
            <a:ext cx="1316736" cy="1316736"/>
          </a:xfrm>
          <a:prstGeom prst="ellipse">
            <a:avLst/>
          </a:prstGeom>
          <a:solidFill>
            <a:srgbClr val="5C204C"/>
          </a:solidFill>
          <a:ln/>
        </p:spPr>
        <p:txBody>
          <a:bodyPr/>
          <a:lstStyle/>
          <a:p>
            <a:endParaRPr lang="en-US"/>
          </a:p>
        </p:txBody>
      </p:sp>
      <p:pic>
        <p:nvPicPr>
          <p:cNvPr id="8" name="Image 0" descr="/home/claude/lift-deck/icons/flag_white.png"/>
          <p:cNvPicPr>
            <a:picLocks noChangeAspect="1"/>
          </p:cNvPicPr>
          <p:nvPr/>
        </p:nvPicPr>
        <p:blipFill>
          <a:blip r:embed="rId3"/>
          <a:stretch>
            <a:fillRect/>
          </a:stretch>
        </p:blipFill>
        <p:spPr>
          <a:xfrm>
            <a:off x="15782544" y="3895344"/>
            <a:ext cx="658368" cy="658368"/>
          </a:xfrm>
          <a:prstGeom prst="rect">
            <a:avLst/>
          </a:prstGeom>
        </p:spPr>
      </p:pic>
      <p:sp>
        <p:nvSpPr>
          <p:cNvPr id="9" name="Text 6"/>
          <p:cNvSpPr/>
          <p:nvPr/>
        </p:nvSpPr>
        <p:spPr>
          <a:xfrm>
            <a:off x="15270480" y="5120640"/>
            <a:ext cx="7315200" cy="2377440"/>
          </a:xfrm>
          <a:prstGeom prst="rect">
            <a:avLst/>
          </a:prstGeom>
          <a:noFill/>
          <a:ln/>
        </p:spPr>
        <p:txBody>
          <a:bodyPr wrap="square" rtlCol="0" anchor="ctr"/>
          <a:lstStyle/>
          <a:p>
            <a:pPr marL="0" indent="0" algn="ctr">
              <a:buNone/>
            </a:pPr>
            <a:r>
              <a:rPr lang="en-US" sz="14400" b="1">
                <a:solidFill>
                  <a:srgbClr val="5C204C"/>
                </a:solidFill>
                <a:latin typeface="Graphik" pitchFamily="34" charset="0"/>
                <a:ea typeface="Graphik" pitchFamily="34" charset="-122"/>
                <a:cs typeface="Graphik" pitchFamily="34" charset="-120"/>
              </a:rPr>
              <a:t>30</a:t>
            </a:r>
            <a:endParaRPr lang="en-US" sz="14400"/>
          </a:p>
        </p:txBody>
      </p:sp>
      <p:sp>
        <p:nvSpPr>
          <p:cNvPr id="10" name="Text 7"/>
          <p:cNvSpPr/>
          <p:nvPr/>
        </p:nvSpPr>
        <p:spPr>
          <a:xfrm>
            <a:off x="15361920" y="7132320"/>
            <a:ext cx="7132320" cy="914400"/>
          </a:xfrm>
          <a:prstGeom prst="rect">
            <a:avLst/>
          </a:prstGeom>
          <a:noFill/>
          <a:ln/>
        </p:spPr>
        <p:txBody>
          <a:bodyPr wrap="square" rtlCol="0" anchor="ctr"/>
          <a:lstStyle/>
          <a:p>
            <a:pPr marL="0" indent="0" algn="ctr">
              <a:buNone/>
            </a:pPr>
            <a:r>
              <a:rPr lang="en-US" sz="3100" b="1" kern="0" spc="130">
                <a:solidFill>
                  <a:srgbClr val="9D4686"/>
                </a:solidFill>
                <a:latin typeface="Graphik" pitchFamily="34" charset="0"/>
                <a:ea typeface="Graphik" pitchFamily="34" charset="-122"/>
                <a:cs typeface="Graphik" pitchFamily="34" charset="-120"/>
              </a:rPr>
              <a:t>DAYS OF ACTION</a:t>
            </a:r>
            <a:endParaRPr lang="en-US" sz="3100"/>
          </a:p>
        </p:txBody>
      </p:sp>
      <p:sp>
        <p:nvSpPr>
          <p:cNvPr id="11" name="Shape 8"/>
          <p:cNvSpPr/>
          <p:nvPr/>
        </p:nvSpPr>
        <p:spPr>
          <a:xfrm>
            <a:off x="15361920" y="9400000"/>
            <a:ext cx="7132320" cy="0"/>
          </a:xfrm>
          <a:prstGeom prst="line">
            <a:avLst/>
          </a:prstGeom>
          <a:noFill/>
          <a:ln w="25400">
            <a:solidFill>
              <a:srgbClr val="F6B141"/>
            </a:solidFill>
            <a:prstDash val="solid"/>
          </a:ln>
        </p:spPr>
        <p:txBody>
          <a:bodyPr/>
          <a:lstStyle/>
          <a:p>
            <a:endParaRPr lang="en-US"/>
          </a:p>
        </p:txBody>
      </p:sp>
      <p:sp>
        <p:nvSpPr>
          <p:cNvPr id="30" name="Activation Definition"/>
          <p:cNvSpPr/>
          <p:nvPr/>
        </p:nvSpPr>
        <p:spPr>
          <a:xfrm>
            <a:off x="15361920" y="8120000"/>
            <a:ext cx="7132320" cy="1160000"/>
          </a:xfrm>
          <a:prstGeom prst="rect">
            <a:avLst/>
          </a:prstGeom>
          <a:noFill/>
          <a:ln/>
        </p:spPr>
        <p:txBody>
          <a:bodyPr wrap="square" lIns="0" tIns="0" rIns="0" bIns="0" rtlCol="0" anchor="ctr"/>
          <a:lstStyle/>
          <a:p>
            <a:pPr marL="0" indent="0" algn="ctr">
              <a:lnSpc>
                <a:spcPts val="2600"/>
              </a:lnSpc>
              <a:buNone/>
            </a:pPr>
            <a:r>
              <a:rPr lang="en-US" sz="2800" i="1">
                <a:solidFill>
                  <a:srgbClr val="9D4686"/>
                </a:solidFill>
                <a:latin typeface="Graphik" pitchFamily="34" charset="0"/>
                <a:ea typeface="Graphik" pitchFamily="34" charset="-122"/>
                <a:cs typeface="Graphik" pitchFamily="34" charset="-120"/>
              </a:rPr>
              <a:t>Actions: you’ve used the product, shared your story, and helped a person say yes. this is rhythm</a:t>
            </a:r>
            <a:endParaRPr lang="en-US" sz="2800" i="1"/>
          </a:p>
        </p:txBody>
      </p:sp>
      <p:sp>
        <p:nvSpPr>
          <p:cNvPr id="12" name="Text 9"/>
          <p:cNvSpPr/>
          <p:nvPr/>
        </p:nvSpPr>
        <p:spPr>
          <a:xfrm>
            <a:off x="15361920" y="9600000"/>
            <a:ext cx="7132320" cy="2270080"/>
          </a:xfrm>
          <a:prstGeom prst="rect">
            <a:avLst/>
          </a:prstGeom>
          <a:noFill/>
          <a:ln/>
        </p:spPr>
        <p:txBody>
          <a:bodyPr wrap="square" rtlCol="0" anchor="ctr"/>
          <a:lstStyle/>
          <a:p>
            <a:pPr marL="0" indent="0" algn="ctr">
              <a:lnSpc>
                <a:spcPts val="3800"/>
              </a:lnSpc>
              <a:buNone/>
            </a:pPr>
            <a:r>
              <a:rPr lang="en-US" sz="3300" b="1">
                <a:solidFill>
                  <a:srgbClr val="5C204C"/>
                </a:solidFill>
                <a:latin typeface="Graphik" pitchFamily="34" charset="0"/>
                <a:ea typeface="Graphik" pitchFamily="34" charset="-122"/>
                <a:cs typeface="Graphik" pitchFamily="34" charset="-120"/>
              </a:rPr>
              <a:t>One shared language.  </a:t>
            </a:r>
            <a:r>
              <a:rPr lang="en-US" sz="3300">
                <a:solidFill>
                  <a:srgbClr val="5C204C"/>
                </a:solidFill>
                <a:latin typeface="Graphik" pitchFamily="34" charset="0"/>
                <a:ea typeface="Graphik" pitchFamily="34" charset="-122"/>
                <a:cs typeface="Graphik" pitchFamily="34" charset="-120"/>
              </a:rPr>
              <a:t>The same four steps work for a brand-new partner and a stage leader alike — simple enough to hand off in five minutes.</a:t>
            </a:r>
            <a:endParaRPr lang="en-US" sz="3300"/>
          </a:p>
        </p:txBody>
      </p:sp>
      <p:sp>
        <p:nvSpPr>
          <p:cNvPr id="13" name="Text 10"/>
          <p:cNvSpPr/>
          <p:nvPr/>
        </p:nvSpPr>
        <p:spPr>
          <a:xfrm>
            <a:off x="22371710" y="822960"/>
            <a:ext cx="1097280" cy="548640"/>
          </a:xfrm>
          <a:prstGeom prst="rect">
            <a:avLst/>
          </a:prstGeom>
          <a:noFill/>
          <a:ln/>
        </p:spPr>
        <p:txBody>
          <a:bodyPr wrap="square" rtlCol="0" anchor="ctr"/>
          <a:lstStyle/>
          <a:p>
            <a:pPr marL="0" indent="0" algn="r">
              <a:buNone/>
            </a:pPr>
            <a:r>
              <a:rPr lang="en-US" sz="2800">
                <a:solidFill>
                  <a:srgbClr val="CD98BF"/>
                </a:solidFill>
                <a:latin typeface="Graphik" pitchFamily="34" charset="0"/>
                <a:ea typeface="Graphik" pitchFamily="34" charset="-122"/>
                <a:cs typeface="Graphik" pitchFamily="34" charset="-120"/>
              </a:rPr>
              <a:t>02</a:t>
            </a:r>
            <a:endParaRPr lang="en-US" sz="2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005840" y="1792224"/>
            <a:ext cx="14630400" cy="585216"/>
          </a:xfrm>
          <a:prstGeom prst="rect">
            <a:avLst/>
          </a:prstGeom>
          <a:noFill/>
          <a:ln/>
        </p:spPr>
        <p:txBody>
          <a:bodyPr wrap="square" lIns="0" tIns="0" rIns="0" bIns="0" rtlCol="0" anchor="ctr"/>
          <a:lstStyle/>
          <a:p>
            <a:pPr marL="0" indent="0" algn="ctr">
              <a:buNone/>
            </a:pPr>
            <a:r>
              <a:rPr lang="en-US" sz="3200" b="1" kern="0" spc="200">
                <a:solidFill>
                  <a:srgbClr val="F6B141"/>
                </a:solidFill>
                <a:latin typeface="Graphik" pitchFamily="34" charset="0"/>
                <a:ea typeface="Graphik" pitchFamily="34" charset="-122"/>
                <a:cs typeface="Graphik" pitchFamily="34" charset="-120"/>
              </a:rPr>
              <a:t>THE GOAL</a:t>
            </a:r>
            <a:endParaRPr lang="en-US" sz="3200"/>
          </a:p>
        </p:txBody>
      </p:sp>
      <p:sp>
        <p:nvSpPr>
          <p:cNvPr id="3" name="Text 1"/>
          <p:cNvSpPr/>
          <p:nvPr/>
        </p:nvSpPr>
        <p:spPr>
          <a:xfrm>
            <a:off x="1005840" y="2743200"/>
            <a:ext cx="13350240" cy="3108960"/>
          </a:xfrm>
          <a:prstGeom prst="rect">
            <a:avLst/>
          </a:prstGeom>
          <a:noFill/>
          <a:ln/>
        </p:spPr>
        <p:txBody>
          <a:bodyPr wrap="square" rtlCol="0" anchor="ctr"/>
          <a:lstStyle/>
          <a:p>
            <a:pPr marL="0" indent="0" algn="ctr">
              <a:lnSpc>
                <a:spcPts val="7200"/>
              </a:lnSpc>
              <a:buNone/>
            </a:pPr>
            <a:r>
              <a:rPr lang="en-US" sz="7200" b="1">
                <a:solidFill>
                  <a:srgbClr val="FFFFFF"/>
                </a:solidFill>
                <a:latin typeface="Graphik" pitchFamily="34" charset="0"/>
                <a:ea typeface="Graphik" pitchFamily="34" charset="-122"/>
                <a:cs typeface="Graphik" pitchFamily="34" charset="-120"/>
              </a:rPr>
              <a:t>LIFT has one job:</a:t>
            </a:r>
            <a:endParaRPr lang="en-US" sz="7200"/>
          </a:p>
          <a:p>
            <a:pPr marL="0" indent="0" algn="ctr">
              <a:lnSpc>
                <a:spcPts val="7200"/>
              </a:lnSpc>
              <a:buNone/>
            </a:pPr>
            <a:r>
              <a:rPr lang="en-US" sz="7200" b="1">
                <a:solidFill>
                  <a:srgbClr val="FFFFFF"/>
                </a:solidFill>
                <a:latin typeface="Graphik" pitchFamily="34" charset="0"/>
                <a:ea typeface="Graphik" pitchFamily="34" charset="-122"/>
                <a:cs typeface="Graphik" pitchFamily="34" charset="-120"/>
              </a:rPr>
              <a:t>get two things right.</a:t>
            </a:r>
            <a:endParaRPr lang="en-US" sz="7200"/>
          </a:p>
        </p:txBody>
      </p:sp>
      <p:sp>
        <p:nvSpPr>
          <p:cNvPr id="4" name="Text 2"/>
          <p:cNvSpPr/>
          <p:nvPr/>
        </p:nvSpPr>
        <p:spPr>
          <a:xfrm>
            <a:off x="1005840" y="5852160"/>
            <a:ext cx="12252960" cy="1097280"/>
          </a:xfrm>
          <a:prstGeom prst="rect">
            <a:avLst/>
          </a:prstGeom>
          <a:noFill/>
          <a:ln/>
        </p:spPr>
        <p:txBody>
          <a:bodyPr wrap="square" rtlCol="0" anchor="ctr"/>
          <a:lstStyle/>
          <a:p>
            <a:pPr marL="0" indent="0" algn="ctr">
              <a:buNone/>
            </a:pPr>
            <a:r>
              <a:rPr lang="en-US" sz="3800" i="1">
                <a:solidFill>
                  <a:srgbClr val="DCB8D2"/>
                </a:solidFill>
                <a:latin typeface="Graphik" pitchFamily="34" charset="0"/>
                <a:ea typeface="Graphik" pitchFamily="34" charset="-122"/>
                <a:cs typeface="Graphik" pitchFamily="34" charset="-120"/>
              </a:rPr>
              <a:t>Everything else is in service of these two outcomes.</a:t>
            </a:r>
            <a:endParaRPr lang="en-US" sz="3800"/>
          </a:p>
        </p:txBody>
      </p:sp>
      <p:sp>
        <p:nvSpPr>
          <p:cNvPr id="5" name="Text 3"/>
          <p:cNvSpPr/>
          <p:nvPr/>
        </p:nvSpPr>
        <p:spPr>
          <a:xfrm>
            <a:off x="1005840" y="7223760"/>
            <a:ext cx="12252960" cy="2926080"/>
          </a:xfrm>
          <a:prstGeom prst="rect">
            <a:avLst/>
          </a:prstGeom>
          <a:noFill/>
          <a:ln/>
        </p:spPr>
        <p:txBody>
          <a:bodyPr wrap="square" rtlCol="0" anchor="ctr"/>
          <a:lstStyle/>
          <a:p>
            <a:pPr marL="0" indent="0" algn="ctr">
              <a:lnSpc>
                <a:spcPts val="4400"/>
              </a:lnSpc>
              <a:buNone/>
            </a:pPr>
            <a:r>
              <a:rPr lang="en-US" sz="3500">
                <a:solidFill>
                  <a:srgbClr val="E6CDDF"/>
                </a:solidFill>
                <a:latin typeface="Graphik" pitchFamily="34" charset="0"/>
                <a:ea typeface="Graphik" pitchFamily="34" charset="-122"/>
                <a:cs typeface="Graphik" pitchFamily="34" charset="-120"/>
              </a:rPr>
              <a:t>We don't need new Brand Partners to learn the comp plan on day one, or master Club One. We need two things: they see the value of the product, and they get their first activation — the single biggest predictor of whether they're still here in a year.</a:t>
            </a:r>
            <a:endParaRPr lang="en-US" sz="3500"/>
          </a:p>
        </p:txBody>
      </p:sp>
      <p:sp>
        <p:nvSpPr>
          <p:cNvPr id="6" name="Shape 4"/>
          <p:cNvSpPr/>
          <p:nvPr/>
        </p:nvSpPr>
        <p:spPr>
          <a:xfrm>
            <a:off x="14721840" y="2743200"/>
            <a:ext cx="8595360" cy="9326880"/>
          </a:xfrm>
          <a:prstGeom prst="snip2DiagRect">
            <a:avLst>
              <a:gd name="adj1" fmla="val 3404"/>
              <a:gd name="adj2" fmla="val 0"/>
            </a:avLst>
          </a:prstGeom>
          <a:solidFill>
            <a:srgbClr val="F7EFF5"/>
          </a:solidFill>
          <a:ln/>
        </p:spPr>
        <p:txBody>
          <a:bodyPr/>
          <a:lstStyle/>
          <a:p>
            <a:endParaRPr lang="en-US"/>
          </a:p>
        </p:txBody>
      </p:sp>
      <p:sp>
        <p:nvSpPr>
          <p:cNvPr id="7" name="Shape 5"/>
          <p:cNvSpPr/>
          <p:nvPr/>
        </p:nvSpPr>
        <p:spPr>
          <a:xfrm>
            <a:off x="15453360" y="3566160"/>
            <a:ext cx="1316736" cy="1316736"/>
          </a:xfrm>
          <a:prstGeom prst="ellipse">
            <a:avLst/>
          </a:prstGeom>
          <a:solidFill>
            <a:srgbClr val="5C204C"/>
          </a:solidFill>
          <a:ln/>
        </p:spPr>
        <p:txBody>
          <a:bodyPr/>
          <a:lstStyle/>
          <a:p>
            <a:endParaRPr lang="en-US"/>
          </a:p>
        </p:txBody>
      </p:sp>
      <p:pic>
        <p:nvPicPr>
          <p:cNvPr id="8" name="Image 0" descr="/home/claude/lift-deck/icons/flag_white.png"/>
          <p:cNvPicPr>
            <a:picLocks noChangeAspect="1"/>
          </p:cNvPicPr>
          <p:nvPr/>
        </p:nvPicPr>
        <p:blipFill>
          <a:blip r:embed="rId3"/>
          <a:stretch>
            <a:fillRect/>
          </a:stretch>
        </p:blipFill>
        <p:spPr>
          <a:xfrm>
            <a:off x="15782544" y="3895344"/>
            <a:ext cx="658368" cy="658368"/>
          </a:xfrm>
          <a:prstGeom prst="rect">
            <a:avLst/>
          </a:prstGeom>
        </p:spPr>
      </p:pic>
      <p:sp>
        <p:nvSpPr>
          <p:cNvPr id="9" name="Text 6"/>
          <p:cNvSpPr/>
          <p:nvPr/>
        </p:nvSpPr>
        <p:spPr>
          <a:xfrm>
            <a:off x="15270480" y="5120640"/>
            <a:ext cx="7315200" cy="2377440"/>
          </a:xfrm>
          <a:prstGeom prst="rect">
            <a:avLst/>
          </a:prstGeom>
          <a:noFill/>
          <a:ln/>
        </p:spPr>
        <p:txBody>
          <a:bodyPr wrap="square" rtlCol="0" anchor="ctr"/>
          <a:lstStyle/>
          <a:p>
            <a:pPr marL="0" indent="0" algn="ctr">
              <a:buNone/>
            </a:pPr>
            <a:r>
              <a:rPr lang="en-US" sz="14400" b="1">
                <a:solidFill>
                  <a:srgbClr val="5C204C"/>
                </a:solidFill>
                <a:latin typeface="Graphik" pitchFamily="34" charset="0"/>
                <a:ea typeface="Graphik" pitchFamily="34" charset="-122"/>
                <a:cs typeface="Graphik" pitchFamily="34" charset="-120"/>
              </a:rPr>
              <a:t>2</a:t>
            </a:r>
            <a:endParaRPr lang="en-US" sz="14400"/>
          </a:p>
        </p:txBody>
      </p:sp>
      <p:sp>
        <p:nvSpPr>
          <p:cNvPr id="10" name="Text 7"/>
          <p:cNvSpPr/>
          <p:nvPr/>
        </p:nvSpPr>
        <p:spPr>
          <a:xfrm>
            <a:off x="15361920" y="7132320"/>
            <a:ext cx="7132320" cy="914400"/>
          </a:xfrm>
          <a:prstGeom prst="rect">
            <a:avLst/>
          </a:prstGeom>
          <a:noFill/>
          <a:ln/>
        </p:spPr>
        <p:txBody>
          <a:bodyPr wrap="square" rtlCol="0" anchor="ctr"/>
          <a:lstStyle/>
          <a:p>
            <a:pPr marL="0" indent="0" algn="ctr">
              <a:buNone/>
            </a:pPr>
            <a:r>
              <a:rPr lang="en-US" sz="3100" b="1" kern="0" spc="130">
                <a:solidFill>
                  <a:srgbClr val="9D4686"/>
                </a:solidFill>
                <a:latin typeface="Graphik" pitchFamily="34" charset="0"/>
                <a:ea typeface="Graphik" pitchFamily="34" charset="-122"/>
                <a:cs typeface="Graphik" pitchFamily="34" charset="-120"/>
              </a:rPr>
              <a:t>THINGS THAT ACTUALLY MATTER</a:t>
            </a:r>
            <a:endParaRPr lang="en-US" sz="3100"/>
          </a:p>
        </p:txBody>
      </p:sp>
      <p:sp>
        <p:nvSpPr>
          <p:cNvPr id="11" name="Shape 8"/>
          <p:cNvSpPr/>
          <p:nvPr/>
        </p:nvSpPr>
        <p:spPr>
          <a:xfrm>
            <a:off x="15361920" y="9400000"/>
            <a:ext cx="7132320" cy="0"/>
          </a:xfrm>
          <a:prstGeom prst="line">
            <a:avLst/>
          </a:prstGeom>
          <a:noFill/>
          <a:ln w="25400">
            <a:solidFill>
              <a:srgbClr val="F6B141"/>
            </a:solidFill>
            <a:prstDash val="solid"/>
          </a:ln>
        </p:spPr>
        <p:txBody>
          <a:bodyPr/>
          <a:lstStyle/>
          <a:p>
            <a:endParaRPr lang="en-US"/>
          </a:p>
        </p:txBody>
      </p:sp>
      <p:sp>
        <p:nvSpPr>
          <p:cNvPr id="30" name="Activation Definition"/>
          <p:cNvSpPr/>
          <p:nvPr/>
        </p:nvSpPr>
        <p:spPr>
          <a:xfrm>
            <a:off x="15361920" y="7843488"/>
            <a:ext cx="7132320" cy="1436512"/>
          </a:xfrm>
          <a:prstGeom prst="rect">
            <a:avLst/>
          </a:prstGeom>
          <a:noFill/>
          <a:ln/>
        </p:spPr>
        <p:txBody>
          <a:bodyPr wrap="square" lIns="0" tIns="0" rIns="0" bIns="0" rtlCol="0" anchor="ctr"/>
          <a:lstStyle/>
          <a:p>
            <a:pPr marL="0" indent="0" algn="ctr">
              <a:lnSpc>
                <a:spcPct val="150000"/>
              </a:lnSpc>
              <a:buNone/>
            </a:pPr>
            <a:r>
              <a:rPr lang="en-US" sz="2800" i="1">
                <a:solidFill>
                  <a:srgbClr val="9D4686"/>
                </a:solidFill>
                <a:latin typeface="Graphik" pitchFamily="34" charset="0"/>
                <a:ea typeface="Graphik" pitchFamily="34" charset="-122"/>
                <a:cs typeface="Graphik" pitchFamily="34" charset="-120"/>
              </a:rPr>
              <a:t>① On subscription, loving the product.   </a:t>
            </a:r>
          </a:p>
          <a:p>
            <a:pPr marL="0" indent="0" algn="ctr">
              <a:lnSpc>
                <a:spcPct val="150000"/>
              </a:lnSpc>
              <a:buNone/>
            </a:pPr>
            <a:r>
              <a:rPr lang="en-US" sz="2800" i="1">
                <a:solidFill>
                  <a:srgbClr val="9D4686"/>
                </a:solidFill>
                <a:latin typeface="Graphik" pitchFamily="34" charset="0"/>
                <a:ea typeface="Graphik" pitchFamily="34" charset="-122"/>
                <a:cs typeface="Graphik" pitchFamily="34" charset="-120"/>
              </a:rPr>
              <a:t>② Their first activation.</a:t>
            </a:r>
            <a:endParaRPr lang="en-US" sz="2800" i="1"/>
          </a:p>
        </p:txBody>
      </p:sp>
      <p:sp>
        <p:nvSpPr>
          <p:cNvPr id="12" name="Text 9"/>
          <p:cNvSpPr/>
          <p:nvPr/>
        </p:nvSpPr>
        <p:spPr>
          <a:xfrm>
            <a:off x="15361920" y="9540000"/>
            <a:ext cx="7132320" cy="2400000"/>
          </a:xfrm>
          <a:prstGeom prst="rect">
            <a:avLst/>
          </a:prstGeom>
          <a:noFill/>
          <a:ln/>
        </p:spPr>
        <p:txBody>
          <a:bodyPr wrap="square" rtlCol="0" anchor="ctr"/>
          <a:lstStyle/>
          <a:p>
            <a:pPr marL="0" indent="0">
              <a:lnSpc>
                <a:spcPts val="3800"/>
              </a:lnSpc>
              <a:buNone/>
            </a:pPr>
            <a:r>
              <a:rPr lang="en-US" sz="2700" b="1">
                <a:solidFill>
                  <a:srgbClr val="5C204C"/>
                </a:solidFill>
                <a:latin typeface="Graphik" pitchFamily="34" charset="0"/>
                <a:ea typeface="Graphik" pitchFamily="34" charset="-122"/>
                <a:cs typeface="Graphik" pitchFamily="34" charset="-120"/>
              </a:rPr>
              <a:t>Everything below is just how.  </a:t>
            </a:r>
            <a:r>
              <a:rPr lang="en-US" sz="2700">
                <a:solidFill>
                  <a:srgbClr val="5C204C"/>
                </a:solidFill>
                <a:latin typeface="Graphik" pitchFamily="34" charset="0"/>
                <a:ea typeface="Graphik" pitchFamily="34" charset="-122"/>
                <a:cs typeface="Graphik" pitchFamily="34" charset="-120"/>
              </a:rPr>
              <a:t>Launch, Invite, Follow Through, Teach are the how. If they remember nothing else, they should remember the two goals above.</a:t>
            </a:r>
            <a:endParaRPr lang="en-US" sz="2700"/>
          </a:p>
        </p:txBody>
      </p:sp>
      <p:sp>
        <p:nvSpPr>
          <p:cNvPr id="13" name="Text 10"/>
          <p:cNvSpPr/>
          <p:nvPr/>
        </p:nvSpPr>
        <p:spPr>
          <a:xfrm>
            <a:off x="22371710" y="822960"/>
            <a:ext cx="1097280" cy="548640"/>
          </a:xfrm>
          <a:prstGeom prst="rect">
            <a:avLst/>
          </a:prstGeom>
          <a:noFill/>
          <a:ln/>
        </p:spPr>
        <p:txBody>
          <a:bodyPr wrap="square" rtlCol="0" anchor="ctr"/>
          <a:lstStyle/>
          <a:p>
            <a:pPr marL="0" indent="0" algn="r">
              <a:buNone/>
            </a:pPr>
            <a:r>
              <a:rPr lang="en-US" sz="2800">
                <a:solidFill>
                  <a:srgbClr val="CD98BF"/>
                </a:solidFill>
                <a:latin typeface="Graphik" pitchFamily="34" charset="0"/>
                <a:ea typeface="Graphik" pitchFamily="34" charset="-122"/>
                <a:cs typeface="Graphik" pitchFamily="34" charset="-120"/>
              </a:rPr>
              <a:t>04</a:t>
            </a:r>
            <a:endParaRPr lang="en-US" sz="2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005840" y="1792224"/>
            <a:ext cx="14630400" cy="585216"/>
          </a:xfrm>
          <a:prstGeom prst="rect">
            <a:avLst/>
          </a:prstGeom>
          <a:noFill/>
          <a:ln/>
        </p:spPr>
        <p:txBody>
          <a:bodyPr wrap="square" lIns="0" tIns="0" rIns="0" bIns="0" rtlCol="0" anchor="ctr"/>
          <a:lstStyle/>
          <a:p>
            <a:pPr marL="0" indent="0" algn="ctr">
              <a:buNone/>
            </a:pPr>
            <a:r>
              <a:rPr lang="en-US" sz="3200" b="1" kern="0" spc="200">
                <a:solidFill>
                  <a:srgbClr val="F6B141"/>
                </a:solidFill>
                <a:latin typeface="Graphik" pitchFamily="34" charset="0"/>
                <a:ea typeface="Graphik" pitchFamily="34" charset="-122"/>
                <a:cs typeface="Graphik" pitchFamily="34" charset="-120"/>
              </a:rPr>
              <a:t>WHY WE DON’T WAIT</a:t>
            </a:r>
            <a:endParaRPr lang="en-US" sz="3200"/>
          </a:p>
        </p:txBody>
      </p:sp>
      <p:sp>
        <p:nvSpPr>
          <p:cNvPr id="3" name="Text 1"/>
          <p:cNvSpPr/>
          <p:nvPr/>
        </p:nvSpPr>
        <p:spPr>
          <a:xfrm>
            <a:off x="1005840" y="2743200"/>
            <a:ext cx="13350240" cy="3108960"/>
          </a:xfrm>
          <a:prstGeom prst="rect">
            <a:avLst/>
          </a:prstGeom>
          <a:noFill/>
          <a:ln/>
        </p:spPr>
        <p:txBody>
          <a:bodyPr wrap="square" rtlCol="0" anchor="ctr"/>
          <a:lstStyle/>
          <a:p>
            <a:pPr marL="0" indent="0" algn="ctr">
              <a:lnSpc>
                <a:spcPts val="7200"/>
              </a:lnSpc>
              <a:buNone/>
            </a:pPr>
            <a:r>
              <a:rPr lang="en-US" sz="7200" b="1">
                <a:solidFill>
                  <a:srgbClr val="FFFFFF"/>
                </a:solidFill>
                <a:latin typeface="Graphik" pitchFamily="34" charset="0"/>
                <a:ea typeface="Graphik" pitchFamily="34" charset="-122"/>
                <a:cs typeface="Graphik" pitchFamily="34" charset="-120"/>
              </a:rPr>
              <a:t>The 30-day window</a:t>
            </a:r>
            <a:endParaRPr lang="en-US" sz="7200"/>
          </a:p>
          <a:p>
            <a:pPr marL="0" indent="0" algn="ctr">
              <a:lnSpc>
                <a:spcPts val="7200"/>
              </a:lnSpc>
              <a:buNone/>
            </a:pPr>
            <a:r>
              <a:rPr lang="en-US" sz="7200" b="1">
                <a:solidFill>
                  <a:srgbClr val="FFFFFF"/>
                </a:solidFill>
                <a:latin typeface="Graphik" pitchFamily="34" charset="0"/>
                <a:ea typeface="Graphik" pitchFamily="34" charset="-122"/>
                <a:cs typeface="Graphik" pitchFamily="34" charset="-120"/>
              </a:rPr>
              <a:t>isn't a suggestion.</a:t>
            </a:r>
            <a:endParaRPr lang="en-US" sz="7200"/>
          </a:p>
        </p:txBody>
      </p:sp>
      <p:sp>
        <p:nvSpPr>
          <p:cNvPr id="4" name="Text 2"/>
          <p:cNvSpPr/>
          <p:nvPr/>
        </p:nvSpPr>
        <p:spPr>
          <a:xfrm>
            <a:off x="1005840" y="5852160"/>
            <a:ext cx="12252960" cy="1097280"/>
          </a:xfrm>
          <a:prstGeom prst="rect">
            <a:avLst/>
          </a:prstGeom>
          <a:noFill/>
          <a:ln/>
        </p:spPr>
        <p:txBody>
          <a:bodyPr wrap="square" rtlCol="0" anchor="ctr"/>
          <a:lstStyle/>
          <a:p>
            <a:pPr marL="0" indent="0" algn="ctr">
              <a:buNone/>
            </a:pPr>
            <a:r>
              <a:rPr lang="en-US" sz="3800" i="1">
                <a:solidFill>
                  <a:srgbClr val="DCB8D2"/>
                </a:solidFill>
                <a:latin typeface="Graphik" pitchFamily="34" charset="0"/>
                <a:ea typeface="Graphik" pitchFamily="34" charset="-122"/>
                <a:cs typeface="Graphik" pitchFamily="34" charset="-120"/>
              </a:rPr>
              <a:t>Activation can start as early as Day 1 — and the data says it should.</a:t>
            </a:r>
            <a:endParaRPr lang="en-US" sz="3800"/>
          </a:p>
        </p:txBody>
      </p:sp>
      <p:sp>
        <p:nvSpPr>
          <p:cNvPr id="5" name="Text 3"/>
          <p:cNvSpPr/>
          <p:nvPr/>
        </p:nvSpPr>
        <p:spPr>
          <a:xfrm>
            <a:off x="1005840" y="7223760"/>
            <a:ext cx="12252960" cy="3749040"/>
          </a:xfrm>
          <a:prstGeom prst="rect">
            <a:avLst/>
          </a:prstGeom>
          <a:noFill/>
          <a:ln/>
        </p:spPr>
        <p:txBody>
          <a:bodyPr wrap="square" rtlCol="0" anchor="ctr"/>
          <a:lstStyle/>
          <a:p>
            <a:pPr marL="0" indent="0" algn="ctr">
              <a:lnSpc>
                <a:spcPts val="4400"/>
              </a:lnSpc>
              <a:buNone/>
            </a:pPr>
            <a:r>
              <a:rPr lang="en-US" sz="3500">
                <a:solidFill>
                  <a:srgbClr val="E6CDDF"/>
                </a:solidFill>
                <a:latin typeface="Graphik" pitchFamily="34" charset="0"/>
                <a:ea typeface="Graphik" pitchFamily="34" charset="-122"/>
                <a:cs typeface="Graphik" pitchFamily="34" charset="-120"/>
              </a:rPr>
              <a:t>Brand Partners don't need product in hand to activate — they need to be excited and willing to tell one person. </a:t>
            </a:r>
          </a:p>
          <a:p>
            <a:pPr marL="0" indent="0" algn="ctr">
              <a:lnSpc>
                <a:spcPts val="4400"/>
              </a:lnSpc>
              <a:buNone/>
            </a:pPr>
            <a:endParaRPr lang="en-US" sz="3500">
              <a:solidFill>
                <a:srgbClr val="E6CDDF"/>
              </a:solidFill>
              <a:latin typeface="Graphik" pitchFamily="34" charset="0"/>
              <a:ea typeface="Graphik" pitchFamily="34" charset="-122"/>
              <a:cs typeface="Graphik" pitchFamily="34" charset="-120"/>
            </a:endParaRPr>
          </a:p>
          <a:p>
            <a:pPr marL="0" indent="0" algn="ctr">
              <a:lnSpc>
                <a:spcPts val="4400"/>
              </a:lnSpc>
              <a:buNone/>
            </a:pPr>
            <a:r>
              <a:rPr lang="en-US" sz="3500">
                <a:solidFill>
                  <a:srgbClr val="E6CDDF"/>
                </a:solidFill>
                <a:latin typeface="Graphik" pitchFamily="34" charset="0"/>
                <a:ea typeface="Graphik" pitchFamily="34" charset="-122"/>
                <a:cs typeface="Graphik" pitchFamily="34" charset="-120"/>
              </a:rPr>
              <a:t>That excitement is highest on day one, rather than day thirty. The longer we wait, the more excitement fades.</a:t>
            </a:r>
            <a:endParaRPr lang="en-US" sz="3500"/>
          </a:p>
        </p:txBody>
      </p:sp>
      <p:sp>
        <p:nvSpPr>
          <p:cNvPr id="6" name="Shape 4"/>
          <p:cNvSpPr/>
          <p:nvPr/>
        </p:nvSpPr>
        <p:spPr>
          <a:xfrm>
            <a:off x="14721840" y="2743200"/>
            <a:ext cx="8595360" cy="9326880"/>
          </a:xfrm>
          <a:prstGeom prst="snip2DiagRect">
            <a:avLst>
              <a:gd name="adj1" fmla="val 3404"/>
              <a:gd name="adj2" fmla="val 0"/>
            </a:avLst>
          </a:prstGeom>
          <a:solidFill>
            <a:srgbClr val="F7EFF5"/>
          </a:solidFill>
          <a:ln/>
        </p:spPr>
        <p:txBody>
          <a:bodyPr/>
          <a:lstStyle/>
          <a:p>
            <a:endParaRPr lang="en-US"/>
          </a:p>
        </p:txBody>
      </p:sp>
      <p:sp>
        <p:nvSpPr>
          <p:cNvPr id="7" name="Shape 5"/>
          <p:cNvSpPr/>
          <p:nvPr/>
        </p:nvSpPr>
        <p:spPr>
          <a:xfrm>
            <a:off x="15453360" y="3566160"/>
            <a:ext cx="1316736" cy="1316736"/>
          </a:xfrm>
          <a:prstGeom prst="ellipse">
            <a:avLst/>
          </a:prstGeom>
          <a:solidFill>
            <a:srgbClr val="5C204C"/>
          </a:solidFill>
          <a:ln/>
        </p:spPr>
        <p:txBody>
          <a:bodyPr/>
          <a:lstStyle/>
          <a:p>
            <a:endParaRPr lang="en-US"/>
          </a:p>
        </p:txBody>
      </p:sp>
      <p:pic>
        <p:nvPicPr>
          <p:cNvPr id="8" name="Image 0" descr="/home/claude/lift-deck/icons/flag_white.png"/>
          <p:cNvPicPr>
            <a:picLocks noChangeAspect="1"/>
          </p:cNvPicPr>
          <p:nvPr/>
        </p:nvPicPr>
        <p:blipFill>
          <a:blip r:embed="rId3"/>
          <a:stretch>
            <a:fillRect/>
          </a:stretch>
        </p:blipFill>
        <p:spPr>
          <a:xfrm>
            <a:off x="15782544" y="3895344"/>
            <a:ext cx="658368" cy="658368"/>
          </a:xfrm>
          <a:prstGeom prst="rect">
            <a:avLst/>
          </a:prstGeom>
        </p:spPr>
      </p:pic>
      <p:sp>
        <p:nvSpPr>
          <p:cNvPr id="9" name="Text 6"/>
          <p:cNvSpPr/>
          <p:nvPr/>
        </p:nvSpPr>
        <p:spPr>
          <a:xfrm>
            <a:off x="15270480" y="5120640"/>
            <a:ext cx="7315200" cy="2377440"/>
          </a:xfrm>
          <a:prstGeom prst="rect">
            <a:avLst/>
          </a:prstGeom>
          <a:noFill/>
          <a:ln/>
        </p:spPr>
        <p:txBody>
          <a:bodyPr wrap="square" rtlCol="0" anchor="ctr"/>
          <a:lstStyle/>
          <a:p>
            <a:pPr marL="0" indent="0" algn="ctr">
              <a:buNone/>
            </a:pPr>
            <a:r>
              <a:rPr lang="en-US" sz="14400" b="1">
                <a:solidFill>
                  <a:srgbClr val="5C204C"/>
                </a:solidFill>
                <a:latin typeface="Graphik" pitchFamily="34" charset="0"/>
                <a:ea typeface="Graphik" pitchFamily="34" charset="-122"/>
                <a:cs typeface="Graphik" pitchFamily="34" charset="-120"/>
              </a:rPr>
              <a:t>97%</a:t>
            </a:r>
            <a:endParaRPr lang="en-US" sz="14400"/>
          </a:p>
        </p:txBody>
      </p:sp>
      <p:sp>
        <p:nvSpPr>
          <p:cNvPr id="10" name="Text 7"/>
          <p:cNvSpPr/>
          <p:nvPr/>
        </p:nvSpPr>
        <p:spPr>
          <a:xfrm>
            <a:off x="15361920" y="7132320"/>
            <a:ext cx="7132320" cy="914400"/>
          </a:xfrm>
          <a:prstGeom prst="rect">
            <a:avLst/>
          </a:prstGeom>
          <a:noFill/>
          <a:ln/>
        </p:spPr>
        <p:txBody>
          <a:bodyPr wrap="square" rtlCol="0" anchor="ctr"/>
          <a:lstStyle/>
          <a:p>
            <a:pPr marL="0" indent="0" algn="ctr">
              <a:buNone/>
            </a:pPr>
            <a:r>
              <a:rPr lang="en-US" sz="3100" b="1" kern="0" spc="130">
                <a:solidFill>
                  <a:srgbClr val="9D4686"/>
                </a:solidFill>
                <a:latin typeface="Graphik" pitchFamily="34" charset="0"/>
                <a:ea typeface="Graphik" pitchFamily="34" charset="-122"/>
                <a:cs typeface="Graphik" pitchFamily="34" charset="-120"/>
              </a:rPr>
              <a:t>DON'T ACTIVATE IN 30 DAYS — AND NEVER DO</a:t>
            </a:r>
            <a:endParaRPr lang="en-US" sz="3100"/>
          </a:p>
        </p:txBody>
      </p:sp>
      <p:sp>
        <p:nvSpPr>
          <p:cNvPr id="11" name="Shape 8"/>
          <p:cNvSpPr/>
          <p:nvPr/>
        </p:nvSpPr>
        <p:spPr>
          <a:xfrm>
            <a:off x="15361920" y="9400000"/>
            <a:ext cx="7132320" cy="0"/>
          </a:xfrm>
          <a:prstGeom prst="line">
            <a:avLst/>
          </a:prstGeom>
          <a:noFill/>
          <a:ln w="25400">
            <a:solidFill>
              <a:srgbClr val="F6B141"/>
            </a:solidFill>
            <a:prstDash val="solid"/>
          </a:ln>
        </p:spPr>
        <p:txBody>
          <a:bodyPr/>
          <a:lstStyle/>
          <a:p>
            <a:endParaRPr lang="en-US"/>
          </a:p>
        </p:txBody>
      </p:sp>
      <p:sp>
        <p:nvSpPr>
          <p:cNvPr id="30" name="Activation Definition"/>
          <p:cNvSpPr/>
          <p:nvPr/>
        </p:nvSpPr>
        <p:spPr>
          <a:xfrm>
            <a:off x="15361920" y="8120000"/>
            <a:ext cx="7132320" cy="1160000"/>
          </a:xfrm>
          <a:prstGeom prst="rect">
            <a:avLst/>
          </a:prstGeom>
          <a:noFill/>
          <a:ln/>
        </p:spPr>
        <p:txBody>
          <a:bodyPr wrap="square" lIns="0" tIns="0" rIns="0" bIns="0" rtlCol="0" anchor="ctr"/>
          <a:lstStyle/>
          <a:p>
            <a:pPr marL="0" indent="0" algn="ctr">
              <a:lnSpc>
                <a:spcPts val="2600"/>
              </a:lnSpc>
              <a:buNone/>
            </a:pPr>
            <a:r>
              <a:rPr lang="en-US" sz="2800" i="1">
                <a:solidFill>
                  <a:srgbClr val="9D4686"/>
                </a:solidFill>
                <a:latin typeface="Graphik" pitchFamily="34" charset="0"/>
                <a:ea typeface="Graphik" pitchFamily="34" charset="-122"/>
                <a:cs typeface="Graphik" pitchFamily="34" charset="-120"/>
              </a:rPr>
              <a:t>The urgency is the point: don't wait for the product to arrive to start sharing the excitement.</a:t>
            </a:r>
            <a:endParaRPr lang="en-US" sz="2800" i="1"/>
          </a:p>
        </p:txBody>
      </p:sp>
      <p:sp>
        <p:nvSpPr>
          <p:cNvPr id="12" name="Text 9"/>
          <p:cNvSpPr/>
          <p:nvPr/>
        </p:nvSpPr>
        <p:spPr>
          <a:xfrm>
            <a:off x="15361920" y="9540000"/>
            <a:ext cx="7132320" cy="2400000"/>
          </a:xfrm>
          <a:prstGeom prst="rect">
            <a:avLst/>
          </a:prstGeom>
          <a:noFill/>
          <a:ln/>
        </p:spPr>
        <p:txBody>
          <a:bodyPr wrap="square" rtlCol="0" anchor="ctr"/>
          <a:lstStyle/>
          <a:p>
            <a:pPr marL="0" indent="0" algn="ctr">
              <a:lnSpc>
                <a:spcPts val="3800"/>
              </a:lnSpc>
              <a:buNone/>
            </a:pPr>
            <a:r>
              <a:rPr lang="en-US" sz="2700" b="1">
                <a:solidFill>
                  <a:srgbClr val="5C204C"/>
                </a:solidFill>
                <a:latin typeface="Graphik" pitchFamily="34" charset="0"/>
                <a:ea typeface="Graphik" pitchFamily="34" charset="-122"/>
                <a:cs typeface="Graphik" pitchFamily="34" charset="-120"/>
              </a:rPr>
              <a:t>Don't wait for perfect.  </a:t>
            </a:r>
            <a:r>
              <a:rPr lang="en-US" sz="2700">
                <a:solidFill>
                  <a:srgbClr val="5C204C"/>
                </a:solidFill>
                <a:latin typeface="Graphik" pitchFamily="34" charset="0"/>
                <a:ea typeface="Graphik" pitchFamily="34" charset="-122"/>
                <a:cs typeface="Graphik" pitchFamily="34" charset="-120"/>
              </a:rPr>
              <a:t>The moment they're excited is the moment to move. That's the whole point of Day 1 activation.</a:t>
            </a:r>
            <a:endParaRPr lang="en-US" sz="2700"/>
          </a:p>
        </p:txBody>
      </p:sp>
      <p:sp>
        <p:nvSpPr>
          <p:cNvPr id="13" name="Text 10"/>
          <p:cNvSpPr/>
          <p:nvPr/>
        </p:nvSpPr>
        <p:spPr>
          <a:xfrm>
            <a:off x="22371710" y="822960"/>
            <a:ext cx="1097280" cy="548640"/>
          </a:xfrm>
          <a:prstGeom prst="rect">
            <a:avLst/>
          </a:prstGeom>
          <a:noFill/>
          <a:ln/>
        </p:spPr>
        <p:txBody>
          <a:bodyPr wrap="square" rtlCol="0" anchor="ctr"/>
          <a:lstStyle/>
          <a:p>
            <a:pPr marL="0" indent="0" algn="r">
              <a:buNone/>
            </a:pPr>
            <a:r>
              <a:rPr lang="en-US" sz="2800">
                <a:solidFill>
                  <a:srgbClr val="CD98BF"/>
                </a:solidFill>
                <a:latin typeface="Graphik" pitchFamily="34" charset="0"/>
                <a:ea typeface="Graphik" pitchFamily="34" charset="-122"/>
                <a:cs typeface="Graphik" pitchFamily="34" charset="-120"/>
              </a:rPr>
              <a:t>05</a:t>
            </a:r>
            <a:endParaRPr lang="en-US" sz="2800"/>
          </a:p>
        </p:txBody>
      </p:sp>
      <p:sp>
        <p:nvSpPr>
          <p:cNvPr id="14" name="Title 13">
            <a:extLst>
              <a:ext uri="{FF2B5EF4-FFF2-40B4-BE49-F238E27FC236}">
                <a16:creationId xmlns:a16="http://schemas.microsoft.com/office/drawing/2014/main" id="{4B12DD09-6E8B-598D-C417-3F93A9464EAD}"/>
              </a:ext>
            </a:extLst>
          </p:cNvPr>
          <p:cNvSpPr>
            <a:spLocks noGrp="1"/>
          </p:cNvSpPr>
          <p:nvPr>
            <p:ph type="title"/>
          </p:nvPr>
        </p:nvSpPr>
        <p:spPr/>
        <p:txBody>
          <a:bodyPr/>
          <a:lstStyle/>
          <a:p>
            <a:endParaRPr lang="en-US"/>
          </a:p>
        </p:txBody>
      </p:sp>
      <p:sp>
        <p:nvSpPr>
          <p:cNvPr id="15" name="Content Placeholder 14">
            <a:extLst>
              <a:ext uri="{FF2B5EF4-FFF2-40B4-BE49-F238E27FC236}">
                <a16:creationId xmlns:a16="http://schemas.microsoft.com/office/drawing/2014/main" id="{6D558DE4-5DA8-CA02-F1F6-2466261198C1}"/>
              </a:ext>
            </a:extLst>
          </p:cNvPr>
          <p:cNvSpPr>
            <a:spLocks noGrp="1"/>
          </p:cNvSpPr>
          <p:nvPr>
            <p:ph idx="1"/>
          </p:nvPr>
        </p:nvSpPr>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809744" y="1780148"/>
            <a:ext cx="14630400" cy="585216"/>
          </a:xfrm>
          <a:prstGeom prst="rect">
            <a:avLst/>
          </a:prstGeom>
          <a:noFill/>
          <a:ln/>
        </p:spPr>
        <p:txBody>
          <a:bodyPr wrap="square" lIns="0" tIns="0" rIns="0" bIns="0" rtlCol="0" anchor="ctr"/>
          <a:lstStyle/>
          <a:p>
            <a:pPr marL="0" indent="0" algn="ctr">
              <a:buNone/>
            </a:pPr>
            <a:r>
              <a:rPr lang="en-US" sz="3200" b="1" kern="0" spc="200">
                <a:solidFill>
                  <a:srgbClr val="F6B141"/>
                </a:solidFill>
                <a:latin typeface="Graphik" pitchFamily="34" charset="0"/>
                <a:ea typeface="Graphik" pitchFamily="34" charset="-122"/>
                <a:cs typeface="Graphik" pitchFamily="34" charset="-120"/>
              </a:rPr>
              <a:t>HOW IT WORKS</a:t>
            </a:r>
            <a:endParaRPr lang="en-US" sz="3200"/>
          </a:p>
        </p:txBody>
      </p:sp>
      <p:sp>
        <p:nvSpPr>
          <p:cNvPr id="3" name="Text 1"/>
          <p:cNvSpPr/>
          <p:nvPr/>
        </p:nvSpPr>
        <p:spPr>
          <a:xfrm>
            <a:off x="3598516" y="2485122"/>
            <a:ext cx="16459200" cy="1280160"/>
          </a:xfrm>
          <a:prstGeom prst="rect">
            <a:avLst/>
          </a:prstGeom>
          <a:noFill/>
          <a:ln/>
        </p:spPr>
        <p:txBody>
          <a:bodyPr wrap="square" rtlCol="0" anchor="ctr"/>
          <a:lstStyle/>
          <a:p>
            <a:pPr marL="0" indent="0" algn="ctr">
              <a:buNone/>
            </a:pPr>
            <a:r>
              <a:rPr lang="en-US" sz="6400" b="1">
                <a:solidFill>
                  <a:srgbClr val="FFFFFF"/>
                </a:solidFill>
                <a:latin typeface="Graphik" pitchFamily="34" charset="0"/>
                <a:ea typeface="Graphik" pitchFamily="34" charset="-122"/>
                <a:cs typeface="Graphik" pitchFamily="34" charset="-120"/>
              </a:rPr>
              <a:t>The four steps</a:t>
            </a:r>
            <a:endParaRPr lang="en-US" sz="6400"/>
          </a:p>
        </p:txBody>
      </p:sp>
      <p:sp>
        <p:nvSpPr>
          <p:cNvPr id="4" name="Text 2"/>
          <p:cNvSpPr/>
          <p:nvPr/>
        </p:nvSpPr>
        <p:spPr>
          <a:xfrm>
            <a:off x="3200400" y="3732442"/>
            <a:ext cx="17373600" cy="914400"/>
          </a:xfrm>
          <a:prstGeom prst="rect">
            <a:avLst/>
          </a:prstGeom>
          <a:noFill/>
          <a:ln/>
        </p:spPr>
        <p:txBody>
          <a:bodyPr wrap="square" rtlCol="0" anchor="ctr"/>
          <a:lstStyle/>
          <a:p>
            <a:pPr marL="0" indent="0" algn="ctr">
              <a:buNone/>
            </a:pPr>
            <a:r>
              <a:rPr lang="en-US" sz="3400">
                <a:solidFill>
                  <a:srgbClr val="DEBFD6"/>
                </a:solidFill>
                <a:latin typeface="Graphik" pitchFamily="34" charset="0"/>
                <a:ea typeface="Graphik" pitchFamily="34" charset="-122"/>
                <a:cs typeface="Graphik" pitchFamily="34" charset="-120"/>
              </a:rPr>
              <a:t>Each step hands you the words and the next move — you never have to figure it out alone.</a:t>
            </a:r>
            <a:endParaRPr lang="en-US" sz="3400"/>
          </a:p>
        </p:txBody>
      </p:sp>
      <p:sp>
        <p:nvSpPr>
          <p:cNvPr id="5" name="Shape 3"/>
          <p:cNvSpPr/>
          <p:nvPr/>
        </p:nvSpPr>
        <p:spPr>
          <a:xfrm>
            <a:off x="1005840" y="5029200"/>
            <a:ext cx="5340096" cy="7223760"/>
          </a:xfrm>
          <a:prstGeom prst="snip2DiagRect">
            <a:avLst>
              <a:gd name="adj1" fmla="val 4795"/>
              <a:gd name="adj2" fmla="val 0"/>
            </a:avLst>
          </a:prstGeom>
          <a:solidFill>
            <a:srgbClr val="FFFFFF">
              <a:alpha val="15000"/>
            </a:srgbClr>
          </a:solidFill>
          <a:ln/>
        </p:spPr>
        <p:txBody>
          <a:bodyPr/>
          <a:lstStyle/>
          <a:p>
            <a:endParaRPr lang="en-US"/>
          </a:p>
        </p:txBody>
      </p:sp>
      <p:sp>
        <p:nvSpPr>
          <p:cNvPr id="6" name="Text 4"/>
          <p:cNvSpPr/>
          <p:nvPr/>
        </p:nvSpPr>
        <p:spPr>
          <a:xfrm>
            <a:off x="2761488" y="5321808"/>
            <a:ext cx="1828800" cy="1645920"/>
          </a:xfrm>
          <a:prstGeom prst="rect">
            <a:avLst/>
          </a:prstGeom>
          <a:noFill/>
          <a:ln/>
        </p:spPr>
        <p:txBody>
          <a:bodyPr wrap="square" rtlCol="0" anchor="ctr"/>
          <a:lstStyle/>
          <a:p>
            <a:pPr marL="0" indent="0" algn="ctr">
              <a:buNone/>
            </a:pPr>
            <a:r>
              <a:rPr lang="en-US" sz="9200" b="1">
                <a:solidFill>
                  <a:srgbClr val="C88BB8"/>
                </a:solidFill>
                <a:latin typeface="Graphik" pitchFamily="34" charset="0"/>
                <a:ea typeface="Graphik" pitchFamily="34" charset="-122"/>
                <a:cs typeface="Graphik" pitchFamily="34" charset="-120"/>
              </a:rPr>
              <a:t>L</a:t>
            </a:r>
            <a:endParaRPr lang="en-US" sz="9200"/>
          </a:p>
        </p:txBody>
      </p:sp>
      <p:sp>
        <p:nvSpPr>
          <p:cNvPr id="9" name="Text 6"/>
          <p:cNvSpPr/>
          <p:nvPr/>
        </p:nvSpPr>
        <p:spPr>
          <a:xfrm>
            <a:off x="1408176" y="7315200"/>
            <a:ext cx="4535424" cy="960120"/>
          </a:xfrm>
          <a:prstGeom prst="rect">
            <a:avLst/>
          </a:prstGeom>
          <a:noFill/>
          <a:ln/>
        </p:spPr>
        <p:txBody>
          <a:bodyPr wrap="square" rtlCol="0" anchor="ctr"/>
          <a:lstStyle/>
          <a:p>
            <a:pPr marL="0" indent="0" algn="ctr">
              <a:lnSpc>
                <a:spcPts val="3600"/>
              </a:lnSpc>
              <a:buNone/>
            </a:pPr>
            <a:r>
              <a:rPr lang="en-US" sz="3900" b="1">
                <a:solidFill>
                  <a:srgbClr val="FFFFFF"/>
                </a:solidFill>
                <a:latin typeface="Graphik" pitchFamily="34" charset="0"/>
                <a:ea typeface="Graphik" pitchFamily="34" charset="-122"/>
                <a:cs typeface="Graphik" pitchFamily="34" charset="-120"/>
              </a:rPr>
              <a:t>Launch Yourself</a:t>
            </a:r>
            <a:endParaRPr lang="en-US" sz="3900"/>
          </a:p>
        </p:txBody>
      </p:sp>
      <p:sp>
        <p:nvSpPr>
          <p:cNvPr id="10" name="Text 7"/>
          <p:cNvSpPr/>
          <p:nvPr/>
        </p:nvSpPr>
        <p:spPr>
          <a:xfrm>
            <a:off x="1408176" y="8321040"/>
            <a:ext cx="4535424" cy="3383280"/>
          </a:xfrm>
          <a:prstGeom prst="rect">
            <a:avLst/>
          </a:prstGeom>
          <a:noFill/>
          <a:ln/>
        </p:spPr>
        <p:txBody>
          <a:bodyPr wrap="square" rtlCol="0" anchor="ctr"/>
          <a:lstStyle/>
          <a:p>
            <a:pPr marL="0" indent="0" algn="ctr">
              <a:lnSpc>
                <a:spcPts val="3200"/>
              </a:lnSpc>
              <a:buNone/>
            </a:pPr>
            <a:r>
              <a:rPr lang="en-US" sz="3100">
                <a:solidFill>
                  <a:srgbClr val="EEDDE9"/>
                </a:solidFill>
                <a:latin typeface="Graphik" pitchFamily="34" charset="0"/>
                <a:ea typeface="Graphik" pitchFamily="34" charset="-122"/>
                <a:cs typeface="Graphik" pitchFamily="34" charset="-120"/>
              </a:rPr>
              <a:t>Six questions to build your own story, so you always know what to say.</a:t>
            </a:r>
            <a:endParaRPr lang="en-US" sz="3100"/>
          </a:p>
        </p:txBody>
      </p:sp>
      <p:sp>
        <p:nvSpPr>
          <p:cNvPr id="11" name="Shape 8"/>
          <p:cNvSpPr/>
          <p:nvPr/>
        </p:nvSpPr>
        <p:spPr>
          <a:xfrm>
            <a:off x="6784848" y="5029200"/>
            <a:ext cx="5340096" cy="7223760"/>
          </a:xfrm>
          <a:prstGeom prst="snip2DiagRect">
            <a:avLst>
              <a:gd name="adj1" fmla="val 4795"/>
              <a:gd name="adj2" fmla="val 0"/>
            </a:avLst>
          </a:prstGeom>
          <a:solidFill>
            <a:srgbClr val="FFFFFF">
              <a:alpha val="15000"/>
            </a:srgbClr>
          </a:solidFill>
          <a:ln/>
        </p:spPr>
        <p:txBody>
          <a:bodyPr/>
          <a:lstStyle/>
          <a:p>
            <a:endParaRPr lang="en-US"/>
          </a:p>
        </p:txBody>
      </p:sp>
      <p:sp>
        <p:nvSpPr>
          <p:cNvPr id="12" name="Text 9"/>
          <p:cNvSpPr/>
          <p:nvPr/>
        </p:nvSpPr>
        <p:spPr>
          <a:xfrm>
            <a:off x="8540496" y="5321808"/>
            <a:ext cx="1828800" cy="1645920"/>
          </a:xfrm>
          <a:prstGeom prst="rect">
            <a:avLst/>
          </a:prstGeom>
          <a:noFill/>
          <a:ln/>
        </p:spPr>
        <p:txBody>
          <a:bodyPr wrap="square" rtlCol="0" anchor="ctr"/>
          <a:lstStyle/>
          <a:p>
            <a:pPr marL="0" indent="0" algn="ctr">
              <a:buNone/>
            </a:pPr>
            <a:r>
              <a:rPr lang="en-US" sz="9200" b="1">
                <a:solidFill>
                  <a:srgbClr val="C88BB8"/>
                </a:solidFill>
                <a:latin typeface="Graphik" pitchFamily="34" charset="0"/>
                <a:ea typeface="Graphik" pitchFamily="34" charset="-122"/>
                <a:cs typeface="Graphik" pitchFamily="34" charset="-120"/>
              </a:rPr>
              <a:t>I</a:t>
            </a:r>
            <a:endParaRPr lang="en-US" sz="9200"/>
          </a:p>
        </p:txBody>
      </p:sp>
      <p:sp>
        <p:nvSpPr>
          <p:cNvPr id="15" name="Text 11"/>
          <p:cNvSpPr/>
          <p:nvPr/>
        </p:nvSpPr>
        <p:spPr>
          <a:xfrm>
            <a:off x="7187184" y="7315200"/>
            <a:ext cx="4535424" cy="960120"/>
          </a:xfrm>
          <a:prstGeom prst="rect">
            <a:avLst/>
          </a:prstGeom>
          <a:noFill/>
          <a:ln/>
        </p:spPr>
        <p:txBody>
          <a:bodyPr wrap="square" rtlCol="0" anchor="ctr"/>
          <a:lstStyle/>
          <a:p>
            <a:pPr marL="0" indent="0" algn="ctr">
              <a:lnSpc>
                <a:spcPts val="3600"/>
              </a:lnSpc>
              <a:buNone/>
            </a:pPr>
            <a:r>
              <a:rPr lang="en-US" sz="3900" b="1">
                <a:solidFill>
                  <a:srgbClr val="FFFFFF"/>
                </a:solidFill>
                <a:latin typeface="Graphik" pitchFamily="34" charset="0"/>
                <a:ea typeface="Graphik" pitchFamily="34" charset="-122"/>
                <a:cs typeface="Graphik" pitchFamily="34" charset="-120"/>
              </a:rPr>
              <a:t>Invite with Intention</a:t>
            </a:r>
            <a:endParaRPr lang="en-US" sz="3900"/>
          </a:p>
        </p:txBody>
      </p:sp>
      <p:sp>
        <p:nvSpPr>
          <p:cNvPr id="16" name="Text 12"/>
          <p:cNvSpPr/>
          <p:nvPr/>
        </p:nvSpPr>
        <p:spPr>
          <a:xfrm>
            <a:off x="7187184" y="8572500"/>
            <a:ext cx="4535424" cy="3383280"/>
          </a:xfrm>
          <a:prstGeom prst="rect">
            <a:avLst/>
          </a:prstGeom>
          <a:noFill/>
          <a:ln/>
        </p:spPr>
        <p:txBody>
          <a:bodyPr wrap="square" rtlCol="0" anchor="ctr"/>
          <a:lstStyle/>
          <a:p>
            <a:pPr marL="0" indent="0" algn="ctr">
              <a:lnSpc>
                <a:spcPts val="3200"/>
              </a:lnSpc>
              <a:buNone/>
            </a:pPr>
            <a:r>
              <a:rPr lang="en-US" sz="3100">
                <a:solidFill>
                  <a:srgbClr val="EEDDE9"/>
                </a:solidFill>
                <a:latin typeface="Graphik" pitchFamily="34" charset="0"/>
                <a:ea typeface="Graphik" pitchFamily="34" charset="-122"/>
                <a:cs typeface="Graphik" pitchFamily="34" charset="-120"/>
              </a:rPr>
              <a:t>Think of who you'd want on this journey — we help write the message for each one.</a:t>
            </a:r>
            <a:endParaRPr lang="en-US" sz="3100"/>
          </a:p>
        </p:txBody>
      </p:sp>
      <p:sp>
        <p:nvSpPr>
          <p:cNvPr id="17" name="Shape 13"/>
          <p:cNvSpPr/>
          <p:nvPr/>
        </p:nvSpPr>
        <p:spPr>
          <a:xfrm>
            <a:off x="12563856" y="5029200"/>
            <a:ext cx="5340096" cy="7223760"/>
          </a:xfrm>
          <a:prstGeom prst="snip2DiagRect">
            <a:avLst>
              <a:gd name="adj1" fmla="val 4795"/>
              <a:gd name="adj2" fmla="val 0"/>
            </a:avLst>
          </a:prstGeom>
          <a:solidFill>
            <a:srgbClr val="FFFFFF">
              <a:alpha val="15000"/>
            </a:srgbClr>
          </a:solidFill>
          <a:ln/>
        </p:spPr>
        <p:txBody>
          <a:bodyPr/>
          <a:lstStyle/>
          <a:p>
            <a:endParaRPr lang="en-US"/>
          </a:p>
        </p:txBody>
      </p:sp>
      <p:sp>
        <p:nvSpPr>
          <p:cNvPr id="18" name="Text 14"/>
          <p:cNvSpPr/>
          <p:nvPr/>
        </p:nvSpPr>
        <p:spPr>
          <a:xfrm>
            <a:off x="14319504" y="5321808"/>
            <a:ext cx="1828800" cy="1645920"/>
          </a:xfrm>
          <a:prstGeom prst="rect">
            <a:avLst/>
          </a:prstGeom>
          <a:noFill/>
          <a:ln/>
        </p:spPr>
        <p:txBody>
          <a:bodyPr wrap="square" rtlCol="0" anchor="ctr"/>
          <a:lstStyle/>
          <a:p>
            <a:pPr marL="0" indent="0" algn="ctr">
              <a:buNone/>
            </a:pPr>
            <a:r>
              <a:rPr lang="en-US" sz="9200" b="1">
                <a:solidFill>
                  <a:srgbClr val="C88BB8"/>
                </a:solidFill>
                <a:latin typeface="Graphik" pitchFamily="34" charset="0"/>
                <a:ea typeface="Graphik" pitchFamily="34" charset="-122"/>
                <a:cs typeface="Graphik" pitchFamily="34" charset="-120"/>
              </a:rPr>
              <a:t>F</a:t>
            </a:r>
            <a:endParaRPr lang="en-US" sz="9200"/>
          </a:p>
        </p:txBody>
      </p:sp>
      <p:sp>
        <p:nvSpPr>
          <p:cNvPr id="21" name="Text 16"/>
          <p:cNvSpPr/>
          <p:nvPr/>
        </p:nvSpPr>
        <p:spPr>
          <a:xfrm>
            <a:off x="12966192" y="7315200"/>
            <a:ext cx="4535424" cy="960120"/>
          </a:xfrm>
          <a:prstGeom prst="rect">
            <a:avLst/>
          </a:prstGeom>
          <a:noFill/>
          <a:ln/>
        </p:spPr>
        <p:txBody>
          <a:bodyPr wrap="square" rtlCol="0" anchor="ctr"/>
          <a:lstStyle/>
          <a:p>
            <a:pPr marL="0" indent="0" algn="ctr">
              <a:lnSpc>
                <a:spcPts val="3600"/>
              </a:lnSpc>
              <a:buNone/>
            </a:pPr>
            <a:r>
              <a:rPr lang="en-US" sz="3900" b="1">
                <a:solidFill>
                  <a:srgbClr val="FFFFFF"/>
                </a:solidFill>
                <a:latin typeface="Graphik" pitchFamily="34" charset="0"/>
                <a:ea typeface="Graphik" pitchFamily="34" charset="-122"/>
                <a:cs typeface="Graphik" pitchFamily="34" charset="-120"/>
              </a:rPr>
              <a:t>Follow Through</a:t>
            </a:r>
            <a:endParaRPr lang="en-US" sz="3900"/>
          </a:p>
        </p:txBody>
      </p:sp>
      <p:sp>
        <p:nvSpPr>
          <p:cNvPr id="22" name="Text 17"/>
          <p:cNvSpPr/>
          <p:nvPr/>
        </p:nvSpPr>
        <p:spPr>
          <a:xfrm>
            <a:off x="12966192" y="8321040"/>
            <a:ext cx="4535424" cy="3383280"/>
          </a:xfrm>
          <a:prstGeom prst="rect">
            <a:avLst/>
          </a:prstGeom>
          <a:noFill/>
          <a:ln/>
        </p:spPr>
        <p:txBody>
          <a:bodyPr wrap="square" rtlCol="0" anchor="ctr"/>
          <a:lstStyle/>
          <a:p>
            <a:pPr marL="0" indent="0" algn="ctr">
              <a:lnSpc>
                <a:spcPts val="3200"/>
              </a:lnSpc>
              <a:buNone/>
            </a:pPr>
            <a:r>
              <a:rPr lang="en-US" sz="3100">
                <a:solidFill>
                  <a:srgbClr val="EEDDE9"/>
                </a:solidFill>
                <a:latin typeface="Graphik" pitchFamily="34" charset="0"/>
                <a:ea typeface="Graphik" pitchFamily="34" charset="-122"/>
                <a:cs typeface="Graphik" pitchFamily="34" charset="-120"/>
              </a:rPr>
              <a:t>Relationships are built here. Consistency wins, every time.</a:t>
            </a:r>
            <a:endParaRPr lang="en-US" sz="3100"/>
          </a:p>
        </p:txBody>
      </p:sp>
      <p:sp>
        <p:nvSpPr>
          <p:cNvPr id="23" name="Shape 18"/>
          <p:cNvSpPr/>
          <p:nvPr/>
        </p:nvSpPr>
        <p:spPr>
          <a:xfrm>
            <a:off x="18342864" y="5029200"/>
            <a:ext cx="5340096" cy="7223760"/>
          </a:xfrm>
          <a:prstGeom prst="snip2DiagRect">
            <a:avLst>
              <a:gd name="adj1" fmla="val 4795"/>
              <a:gd name="adj2" fmla="val 0"/>
            </a:avLst>
          </a:prstGeom>
          <a:solidFill>
            <a:srgbClr val="FFFFFF">
              <a:alpha val="15000"/>
            </a:srgbClr>
          </a:solidFill>
          <a:ln/>
        </p:spPr>
        <p:txBody>
          <a:bodyPr/>
          <a:lstStyle/>
          <a:p>
            <a:endParaRPr lang="en-US"/>
          </a:p>
        </p:txBody>
      </p:sp>
      <p:sp>
        <p:nvSpPr>
          <p:cNvPr id="24" name="Text 19"/>
          <p:cNvSpPr/>
          <p:nvPr/>
        </p:nvSpPr>
        <p:spPr>
          <a:xfrm>
            <a:off x="20098512" y="5321808"/>
            <a:ext cx="1828800" cy="1645920"/>
          </a:xfrm>
          <a:prstGeom prst="rect">
            <a:avLst/>
          </a:prstGeom>
          <a:noFill/>
          <a:ln/>
        </p:spPr>
        <p:txBody>
          <a:bodyPr wrap="square" rtlCol="0" anchor="ctr"/>
          <a:lstStyle/>
          <a:p>
            <a:pPr marL="0" indent="0" algn="ctr">
              <a:buNone/>
            </a:pPr>
            <a:r>
              <a:rPr lang="en-US" sz="9200" b="1">
                <a:solidFill>
                  <a:srgbClr val="C88BB8"/>
                </a:solidFill>
                <a:latin typeface="Graphik" pitchFamily="34" charset="0"/>
                <a:ea typeface="Graphik" pitchFamily="34" charset="-122"/>
                <a:cs typeface="Graphik" pitchFamily="34" charset="-120"/>
              </a:rPr>
              <a:t>T</a:t>
            </a:r>
            <a:endParaRPr lang="en-US" sz="9200"/>
          </a:p>
        </p:txBody>
      </p:sp>
      <p:sp>
        <p:nvSpPr>
          <p:cNvPr id="27" name="Text 21"/>
          <p:cNvSpPr/>
          <p:nvPr/>
        </p:nvSpPr>
        <p:spPr>
          <a:xfrm>
            <a:off x="18745200" y="7315200"/>
            <a:ext cx="4535424" cy="960120"/>
          </a:xfrm>
          <a:prstGeom prst="rect">
            <a:avLst/>
          </a:prstGeom>
          <a:noFill/>
          <a:ln/>
        </p:spPr>
        <p:txBody>
          <a:bodyPr wrap="square" rtlCol="0" anchor="ctr"/>
          <a:lstStyle/>
          <a:p>
            <a:pPr marL="0" indent="0" algn="ctr">
              <a:lnSpc>
                <a:spcPts val="3600"/>
              </a:lnSpc>
              <a:buNone/>
            </a:pPr>
            <a:r>
              <a:rPr lang="en-US" sz="3900" b="1">
                <a:solidFill>
                  <a:srgbClr val="FFFFFF"/>
                </a:solidFill>
                <a:latin typeface="Graphik" pitchFamily="34" charset="0"/>
                <a:ea typeface="Graphik" pitchFamily="34" charset="-122"/>
                <a:cs typeface="Graphik" pitchFamily="34" charset="-120"/>
              </a:rPr>
              <a:t>Teach to Lead</a:t>
            </a:r>
            <a:endParaRPr lang="en-US" sz="3900"/>
          </a:p>
        </p:txBody>
      </p:sp>
      <p:sp>
        <p:nvSpPr>
          <p:cNvPr id="28" name="Text 22"/>
          <p:cNvSpPr/>
          <p:nvPr/>
        </p:nvSpPr>
        <p:spPr>
          <a:xfrm>
            <a:off x="18745200" y="8321040"/>
            <a:ext cx="4535424" cy="3383280"/>
          </a:xfrm>
          <a:prstGeom prst="rect">
            <a:avLst/>
          </a:prstGeom>
          <a:noFill/>
          <a:ln/>
        </p:spPr>
        <p:txBody>
          <a:bodyPr wrap="square" rtlCol="0" anchor="ctr"/>
          <a:lstStyle/>
          <a:p>
            <a:pPr marL="0" indent="0" algn="ctr">
              <a:lnSpc>
                <a:spcPts val="3200"/>
              </a:lnSpc>
              <a:buNone/>
            </a:pPr>
            <a:r>
              <a:rPr lang="en-US" sz="3100">
                <a:solidFill>
                  <a:srgbClr val="EEDDE9"/>
                </a:solidFill>
                <a:latin typeface="Graphik" pitchFamily="34" charset="0"/>
                <a:ea typeface="Graphik" pitchFamily="34" charset="-122"/>
                <a:cs typeface="Graphik" pitchFamily="34" charset="-120"/>
              </a:rPr>
              <a:t>Now share what you know to one person and watch what it turns into.</a:t>
            </a:r>
            <a:endParaRPr lang="en-US" sz="3100"/>
          </a:p>
        </p:txBody>
      </p:sp>
      <p:sp>
        <p:nvSpPr>
          <p:cNvPr id="29" name="Text 23"/>
          <p:cNvSpPr/>
          <p:nvPr/>
        </p:nvSpPr>
        <p:spPr>
          <a:xfrm>
            <a:off x="22371710" y="822960"/>
            <a:ext cx="1097280" cy="548640"/>
          </a:xfrm>
          <a:prstGeom prst="rect">
            <a:avLst/>
          </a:prstGeom>
          <a:noFill/>
          <a:ln/>
        </p:spPr>
        <p:txBody>
          <a:bodyPr wrap="square" rtlCol="0" anchor="ctr"/>
          <a:lstStyle/>
          <a:p>
            <a:pPr marL="0" indent="0" algn="r">
              <a:buNone/>
            </a:pPr>
            <a:r>
              <a:rPr lang="en-US" sz="2800">
                <a:solidFill>
                  <a:srgbClr val="CD98BF"/>
                </a:solidFill>
                <a:latin typeface="Graphik" pitchFamily="34" charset="0"/>
                <a:ea typeface="Graphik" pitchFamily="34" charset="-122"/>
                <a:cs typeface="Graphik" pitchFamily="34" charset="-120"/>
              </a:rPr>
              <a:t>06</a:t>
            </a:r>
            <a:endParaRPr lang="en-US" sz="2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504688" y="1637304"/>
            <a:ext cx="14630400" cy="585216"/>
          </a:xfrm>
          <a:prstGeom prst="rect">
            <a:avLst/>
          </a:prstGeom>
          <a:noFill/>
          <a:ln/>
        </p:spPr>
        <p:txBody>
          <a:bodyPr wrap="square" lIns="0" tIns="0" rIns="0" bIns="0" rtlCol="0" anchor="ctr"/>
          <a:lstStyle/>
          <a:p>
            <a:pPr marL="0" indent="0" algn="ctr">
              <a:buNone/>
            </a:pPr>
            <a:r>
              <a:rPr lang="en-US" sz="3200" b="1" kern="0" spc="200">
                <a:solidFill>
                  <a:srgbClr val="F6B141"/>
                </a:solidFill>
                <a:latin typeface="Graphik" pitchFamily="34" charset="0"/>
                <a:ea typeface="Graphik" pitchFamily="34" charset="-122"/>
                <a:cs typeface="Graphik" pitchFamily="34" charset="-120"/>
              </a:rPr>
              <a:t>THE JOURNEY</a:t>
            </a:r>
            <a:endParaRPr lang="en-US" sz="3200"/>
          </a:p>
        </p:txBody>
      </p:sp>
      <p:sp>
        <p:nvSpPr>
          <p:cNvPr id="3" name="Text 1"/>
          <p:cNvSpPr/>
          <p:nvPr/>
        </p:nvSpPr>
        <p:spPr>
          <a:xfrm>
            <a:off x="5439968" y="2482856"/>
            <a:ext cx="14630400" cy="1280160"/>
          </a:xfrm>
          <a:prstGeom prst="rect">
            <a:avLst/>
          </a:prstGeom>
          <a:noFill/>
          <a:ln/>
        </p:spPr>
        <p:txBody>
          <a:bodyPr wrap="square" rtlCol="0" anchor="ctr"/>
          <a:lstStyle/>
          <a:p>
            <a:pPr marL="0" indent="0" algn="ctr">
              <a:buNone/>
            </a:pPr>
            <a:r>
              <a:rPr lang="en-US" sz="6400" b="1">
                <a:solidFill>
                  <a:srgbClr val="FFFFFF"/>
                </a:solidFill>
                <a:latin typeface="Graphik" pitchFamily="34" charset="0"/>
                <a:ea typeface="Graphik" pitchFamily="34" charset="-122"/>
                <a:cs typeface="Graphik" pitchFamily="34" charset="-120"/>
              </a:rPr>
              <a:t>Your first 30 days.</a:t>
            </a:r>
            <a:endParaRPr lang="en-US" sz="6400"/>
          </a:p>
        </p:txBody>
      </p:sp>
      <p:sp>
        <p:nvSpPr>
          <p:cNvPr id="4" name="Text 2"/>
          <p:cNvSpPr/>
          <p:nvPr/>
        </p:nvSpPr>
        <p:spPr>
          <a:xfrm>
            <a:off x="4590288" y="3645770"/>
            <a:ext cx="16459200" cy="914400"/>
          </a:xfrm>
          <a:prstGeom prst="rect">
            <a:avLst/>
          </a:prstGeom>
          <a:noFill/>
          <a:ln/>
        </p:spPr>
        <p:txBody>
          <a:bodyPr wrap="square" rtlCol="0" anchor="ctr"/>
          <a:lstStyle/>
          <a:p>
            <a:pPr marL="0" indent="0" algn="ctr">
              <a:buNone/>
            </a:pPr>
            <a:r>
              <a:rPr lang="en-US" sz="3400">
                <a:solidFill>
                  <a:srgbClr val="DEBFD6"/>
                </a:solidFill>
                <a:latin typeface="Graphik" pitchFamily="34" charset="0"/>
                <a:ea typeface="Graphik" pitchFamily="34" charset="-122"/>
                <a:cs typeface="Graphik" pitchFamily="34" charset="-120"/>
              </a:rPr>
              <a:t>A clear path, from day one</a:t>
            </a:r>
            <a:endParaRPr lang="en-US" sz="3400"/>
          </a:p>
        </p:txBody>
      </p:sp>
      <p:sp>
        <p:nvSpPr>
          <p:cNvPr id="40" name="Activate Overlay Bg"/>
          <p:cNvSpPr/>
          <p:nvPr/>
        </p:nvSpPr>
        <p:spPr>
          <a:xfrm>
            <a:off x="2578608" y="4983480"/>
            <a:ext cx="18214848" cy="457200"/>
          </a:xfrm>
          <a:prstGeom prst="round2SameRect">
            <a:avLst>
              <a:gd name="adj1" fmla="val 50000"/>
              <a:gd name="adj2" fmla="val 0"/>
            </a:avLst>
          </a:prstGeom>
          <a:solidFill>
            <a:srgbClr val="F6B141">
              <a:alpha val="16000"/>
            </a:srgbClr>
          </a:solidFill>
          <a:ln>
            <a:noFill/>
          </a:ln>
        </p:spPr>
        <p:txBody>
          <a:bodyPr/>
          <a:lstStyle/>
          <a:p>
            <a:endParaRPr lang="en-US"/>
          </a:p>
        </p:txBody>
      </p:sp>
      <p:sp>
        <p:nvSpPr>
          <p:cNvPr id="41" name="Activate Overlay Label"/>
          <p:cNvSpPr/>
          <p:nvPr/>
        </p:nvSpPr>
        <p:spPr>
          <a:xfrm>
            <a:off x="2563938" y="5008498"/>
            <a:ext cx="18214848" cy="457200"/>
          </a:xfrm>
          <a:prstGeom prst="rect">
            <a:avLst/>
          </a:prstGeom>
          <a:noFill/>
          <a:ln/>
        </p:spPr>
        <p:txBody>
          <a:bodyPr wrap="square" lIns="0" tIns="0" rIns="0" bIns="0" rtlCol="0" anchor="ctr"/>
          <a:lstStyle/>
          <a:p>
            <a:pPr marL="0" indent="0" algn="ctr">
              <a:buNone/>
            </a:pPr>
            <a:r>
              <a:rPr lang="en-US" sz="2800" b="1" kern="0" spc="120">
                <a:solidFill>
                  <a:srgbClr val="F6B141"/>
                </a:solidFill>
                <a:latin typeface="Graphik" pitchFamily="34" charset="0"/>
                <a:ea typeface="Graphik" pitchFamily="34" charset="-122"/>
                <a:cs typeface="Graphik" pitchFamily="34" charset="-120"/>
              </a:rPr>
              <a:t>ACTIVATE — CAN BEGIN AS EARLY AS DAY 1, NOT BOUND TO ANY ONE PHASE</a:t>
            </a:r>
            <a:endParaRPr lang="en-US" sz="2800"/>
          </a:p>
        </p:txBody>
      </p:sp>
      <p:sp>
        <p:nvSpPr>
          <p:cNvPr id="5" name="Shape 3"/>
          <p:cNvSpPr/>
          <p:nvPr/>
        </p:nvSpPr>
        <p:spPr>
          <a:xfrm>
            <a:off x="1280160" y="6144768"/>
            <a:ext cx="20811744" cy="0"/>
          </a:xfrm>
          <a:prstGeom prst="line">
            <a:avLst/>
          </a:prstGeom>
          <a:noFill/>
          <a:ln w="50800">
            <a:solidFill>
              <a:srgbClr val="AF4E95"/>
            </a:solidFill>
            <a:prstDash val="dash"/>
          </a:ln>
        </p:spPr>
        <p:txBody>
          <a:bodyPr/>
          <a:lstStyle/>
          <a:p>
            <a:endParaRPr lang="en-US"/>
          </a:p>
        </p:txBody>
      </p:sp>
      <p:sp>
        <p:nvSpPr>
          <p:cNvPr id="6" name="Shape 4"/>
          <p:cNvSpPr/>
          <p:nvPr/>
        </p:nvSpPr>
        <p:spPr>
          <a:xfrm>
            <a:off x="1005840" y="5486400"/>
            <a:ext cx="1316736" cy="1316736"/>
          </a:xfrm>
          <a:prstGeom prst="ellipse">
            <a:avLst/>
          </a:prstGeom>
          <a:solidFill>
            <a:srgbClr val="FFFFFF"/>
          </a:solidFill>
          <a:ln/>
        </p:spPr>
        <p:txBody>
          <a:bodyPr/>
          <a:lstStyle/>
          <a:p>
            <a:endParaRPr lang="en-US"/>
          </a:p>
        </p:txBody>
      </p:sp>
      <p:pic>
        <p:nvPicPr>
          <p:cNvPr id="7" name="Image 0" descr="/home/claude/lift-deck/icons/rocket_navy.png"/>
          <p:cNvPicPr>
            <a:picLocks noChangeAspect="1"/>
          </p:cNvPicPr>
          <p:nvPr/>
        </p:nvPicPr>
        <p:blipFill>
          <a:blip r:embed="rId3"/>
          <a:stretch>
            <a:fillRect/>
          </a:stretch>
        </p:blipFill>
        <p:spPr>
          <a:xfrm>
            <a:off x="1335024" y="5815584"/>
            <a:ext cx="658368" cy="658368"/>
          </a:xfrm>
          <a:prstGeom prst="rect">
            <a:avLst/>
          </a:prstGeom>
        </p:spPr>
      </p:pic>
      <p:sp>
        <p:nvSpPr>
          <p:cNvPr id="8" name="Text 5"/>
          <p:cNvSpPr/>
          <p:nvPr/>
        </p:nvSpPr>
        <p:spPr>
          <a:xfrm>
            <a:off x="1005840" y="7040880"/>
            <a:ext cx="5230368" cy="548640"/>
          </a:xfrm>
          <a:prstGeom prst="rect">
            <a:avLst/>
          </a:prstGeom>
          <a:noFill/>
          <a:ln/>
        </p:spPr>
        <p:txBody>
          <a:bodyPr wrap="square" rtlCol="0" anchor="ctr"/>
          <a:lstStyle/>
          <a:p>
            <a:pPr marL="0" indent="0" algn="ctr">
              <a:buNone/>
            </a:pPr>
            <a:r>
              <a:rPr lang="en-US" sz="2900" b="1" kern="0" spc="140">
                <a:solidFill>
                  <a:srgbClr val="F6B141"/>
                </a:solidFill>
                <a:latin typeface="Graphik" pitchFamily="34" charset="0"/>
                <a:ea typeface="Graphik" pitchFamily="34" charset="-122"/>
                <a:cs typeface="Graphik" pitchFamily="34" charset="-120"/>
              </a:rPr>
              <a:t>DAY 1</a:t>
            </a:r>
            <a:endParaRPr lang="en-US" sz="2900"/>
          </a:p>
        </p:txBody>
      </p:sp>
      <p:sp>
        <p:nvSpPr>
          <p:cNvPr id="9" name="Text 6"/>
          <p:cNvSpPr/>
          <p:nvPr/>
        </p:nvSpPr>
        <p:spPr>
          <a:xfrm>
            <a:off x="1005840" y="7589520"/>
            <a:ext cx="5230368" cy="914400"/>
          </a:xfrm>
          <a:prstGeom prst="rect">
            <a:avLst/>
          </a:prstGeom>
          <a:noFill/>
          <a:ln/>
        </p:spPr>
        <p:txBody>
          <a:bodyPr wrap="square" rtlCol="0" anchor="ctr"/>
          <a:lstStyle/>
          <a:p>
            <a:pPr marL="0" indent="0" algn="ctr">
              <a:buNone/>
            </a:pPr>
            <a:r>
              <a:rPr lang="en-US" sz="4200" b="1">
                <a:solidFill>
                  <a:srgbClr val="FFFFFF"/>
                </a:solidFill>
                <a:latin typeface="Graphik" pitchFamily="34" charset="0"/>
                <a:ea typeface="Graphik" pitchFamily="34" charset="-122"/>
                <a:cs typeface="Graphik" pitchFamily="34" charset="-120"/>
              </a:rPr>
              <a:t>Launch</a:t>
            </a:r>
            <a:endParaRPr lang="en-US" sz="4200"/>
          </a:p>
        </p:txBody>
      </p:sp>
      <p:sp>
        <p:nvSpPr>
          <p:cNvPr id="10" name="Text 7"/>
          <p:cNvSpPr/>
          <p:nvPr/>
        </p:nvSpPr>
        <p:spPr>
          <a:xfrm>
            <a:off x="1186704" y="8153236"/>
            <a:ext cx="5047488" cy="3474720"/>
          </a:xfrm>
          <a:prstGeom prst="rect">
            <a:avLst/>
          </a:prstGeom>
          <a:noFill/>
          <a:ln/>
        </p:spPr>
        <p:txBody>
          <a:bodyPr wrap="square" rtlCol="0" anchor="ctr"/>
          <a:lstStyle/>
          <a:p>
            <a:pPr marL="0" indent="0">
              <a:lnSpc>
                <a:spcPts val="3200"/>
              </a:lnSpc>
              <a:buNone/>
            </a:pPr>
            <a:r>
              <a:rPr lang="en-US" sz="3100">
                <a:solidFill>
                  <a:srgbClr val="E6CDDF"/>
                </a:solidFill>
                <a:latin typeface="Graphik" pitchFamily="34" charset="0"/>
                <a:ea typeface="Graphik" pitchFamily="34" charset="-122"/>
                <a:cs typeface="Graphik" pitchFamily="34" charset="-120"/>
              </a:rPr>
              <a:t>8-minute welcome video, build your story, tell people you've started.</a:t>
            </a:r>
            <a:endParaRPr lang="en-US" sz="3100"/>
          </a:p>
        </p:txBody>
      </p:sp>
      <p:sp>
        <p:nvSpPr>
          <p:cNvPr id="11" name="Shape 8"/>
          <p:cNvSpPr/>
          <p:nvPr/>
        </p:nvSpPr>
        <p:spPr>
          <a:xfrm>
            <a:off x="6638544" y="5486400"/>
            <a:ext cx="1316736" cy="1316736"/>
          </a:xfrm>
          <a:prstGeom prst="ellipse">
            <a:avLst/>
          </a:prstGeom>
          <a:solidFill>
            <a:srgbClr val="FFFFFF"/>
          </a:solidFill>
          <a:ln/>
        </p:spPr>
        <p:txBody>
          <a:bodyPr/>
          <a:lstStyle/>
          <a:p>
            <a:endParaRPr lang="en-US"/>
          </a:p>
        </p:txBody>
      </p:sp>
      <p:pic>
        <p:nvPicPr>
          <p:cNvPr id="12" name="Image 1" descr="/home/claude/lift-deck/icons/send_navy.png"/>
          <p:cNvPicPr>
            <a:picLocks noChangeAspect="1"/>
          </p:cNvPicPr>
          <p:nvPr/>
        </p:nvPicPr>
        <p:blipFill>
          <a:blip r:embed="rId4"/>
          <a:stretch>
            <a:fillRect/>
          </a:stretch>
        </p:blipFill>
        <p:spPr>
          <a:xfrm>
            <a:off x="6967728" y="5815584"/>
            <a:ext cx="658368" cy="658368"/>
          </a:xfrm>
          <a:prstGeom prst="rect">
            <a:avLst/>
          </a:prstGeom>
        </p:spPr>
      </p:pic>
      <p:sp>
        <p:nvSpPr>
          <p:cNvPr id="13" name="Text 9"/>
          <p:cNvSpPr/>
          <p:nvPr/>
        </p:nvSpPr>
        <p:spPr>
          <a:xfrm>
            <a:off x="6638544" y="7040880"/>
            <a:ext cx="5230368" cy="548640"/>
          </a:xfrm>
          <a:prstGeom prst="rect">
            <a:avLst/>
          </a:prstGeom>
          <a:noFill/>
          <a:ln/>
        </p:spPr>
        <p:txBody>
          <a:bodyPr wrap="square" rtlCol="0" anchor="ctr"/>
          <a:lstStyle/>
          <a:p>
            <a:pPr marL="0" indent="0" algn="ctr">
              <a:buNone/>
            </a:pPr>
            <a:r>
              <a:rPr lang="en-US" sz="2900" b="1" kern="0" spc="140">
                <a:solidFill>
                  <a:srgbClr val="F6B141"/>
                </a:solidFill>
                <a:latin typeface="Graphik" pitchFamily="34" charset="0"/>
                <a:ea typeface="Graphik" pitchFamily="34" charset="-122"/>
                <a:cs typeface="Graphik" pitchFamily="34" charset="-120"/>
              </a:rPr>
              <a:t>DAYS 2–7</a:t>
            </a:r>
            <a:endParaRPr lang="en-US" sz="2900"/>
          </a:p>
        </p:txBody>
      </p:sp>
      <p:sp>
        <p:nvSpPr>
          <p:cNvPr id="14" name="Text 10"/>
          <p:cNvSpPr/>
          <p:nvPr/>
        </p:nvSpPr>
        <p:spPr>
          <a:xfrm>
            <a:off x="6638544" y="7589520"/>
            <a:ext cx="5230368" cy="914400"/>
          </a:xfrm>
          <a:prstGeom prst="rect">
            <a:avLst/>
          </a:prstGeom>
          <a:noFill/>
          <a:ln/>
        </p:spPr>
        <p:txBody>
          <a:bodyPr wrap="square" rtlCol="0" anchor="ctr"/>
          <a:lstStyle/>
          <a:p>
            <a:pPr marL="0" indent="0" algn="ctr">
              <a:buNone/>
            </a:pPr>
            <a:r>
              <a:rPr lang="en-US" sz="4200" b="1">
                <a:solidFill>
                  <a:srgbClr val="FFFFFF"/>
                </a:solidFill>
                <a:latin typeface="Graphik" pitchFamily="34" charset="0"/>
                <a:ea typeface="Graphik" pitchFamily="34" charset="-122"/>
                <a:cs typeface="Graphik" pitchFamily="34" charset="-120"/>
              </a:rPr>
              <a:t>7-Day Sprint</a:t>
            </a:r>
            <a:endParaRPr lang="en-US" sz="4200"/>
          </a:p>
        </p:txBody>
      </p:sp>
      <p:sp>
        <p:nvSpPr>
          <p:cNvPr id="15" name="Text 11"/>
          <p:cNvSpPr/>
          <p:nvPr/>
        </p:nvSpPr>
        <p:spPr>
          <a:xfrm>
            <a:off x="6819408" y="8153236"/>
            <a:ext cx="5047488" cy="3474720"/>
          </a:xfrm>
          <a:prstGeom prst="rect">
            <a:avLst/>
          </a:prstGeom>
          <a:noFill/>
          <a:ln/>
        </p:spPr>
        <p:txBody>
          <a:bodyPr wrap="square" rtlCol="0" anchor="ctr"/>
          <a:lstStyle/>
          <a:p>
            <a:pPr marL="0" indent="0">
              <a:lnSpc>
                <a:spcPts val="3200"/>
              </a:lnSpc>
              <a:buNone/>
            </a:pPr>
            <a:r>
              <a:rPr lang="en-US" sz="3100">
                <a:solidFill>
                  <a:srgbClr val="E6CDDF"/>
                </a:solidFill>
                <a:latin typeface="Graphik" pitchFamily="34" charset="0"/>
                <a:ea typeface="Graphik" pitchFamily="34" charset="-122"/>
                <a:cs typeface="Graphik" pitchFamily="34" charset="-120"/>
              </a:rPr>
              <a:t>Picture the people — we write each message and sort them for you.</a:t>
            </a:r>
            <a:endParaRPr lang="en-US" sz="3100"/>
          </a:p>
        </p:txBody>
      </p:sp>
      <p:sp>
        <p:nvSpPr>
          <p:cNvPr id="16" name="Shape 12"/>
          <p:cNvSpPr/>
          <p:nvPr/>
        </p:nvSpPr>
        <p:spPr>
          <a:xfrm>
            <a:off x="12271248" y="5486400"/>
            <a:ext cx="1316736" cy="1316736"/>
          </a:xfrm>
          <a:prstGeom prst="ellipse">
            <a:avLst/>
          </a:prstGeom>
          <a:solidFill>
            <a:srgbClr val="FFFFFF"/>
          </a:solidFill>
          <a:ln/>
        </p:spPr>
        <p:txBody>
          <a:bodyPr/>
          <a:lstStyle/>
          <a:p>
            <a:endParaRPr lang="en-US"/>
          </a:p>
        </p:txBody>
      </p:sp>
      <p:pic>
        <p:nvPicPr>
          <p:cNvPr id="17" name="Image 2" descr="/home/claude/lift-deck/icons/repeat_navy.png"/>
          <p:cNvPicPr>
            <a:picLocks noChangeAspect="1"/>
          </p:cNvPicPr>
          <p:nvPr/>
        </p:nvPicPr>
        <p:blipFill>
          <a:blip r:embed="rId5"/>
          <a:stretch>
            <a:fillRect/>
          </a:stretch>
        </p:blipFill>
        <p:spPr>
          <a:xfrm>
            <a:off x="12600432" y="5815584"/>
            <a:ext cx="658368" cy="658368"/>
          </a:xfrm>
          <a:prstGeom prst="rect">
            <a:avLst/>
          </a:prstGeom>
        </p:spPr>
      </p:pic>
      <p:sp>
        <p:nvSpPr>
          <p:cNvPr id="18" name="Text 13"/>
          <p:cNvSpPr/>
          <p:nvPr/>
        </p:nvSpPr>
        <p:spPr>
          <a:xfrm>
            <a:off x="12271248" y="7040880"/>
            <a:ext cx="5230368" cy="548640"/>
          </a:xfrm>
          <a:prstGeom prst="rect">
            <a:avLst/>
          </a:prstGeom>
          <a:noFill/>
          <a:ln/>
        </p:spPr>
        <p:txBody>
          <a:bodyPr wrap="square" rtlCol="0" anchor="ctr"/>
          <a:lstStyle/>
          <a:p>
            <a:pPr marL="0" indent="0" algn="ctr">
              <a:buNone/>
            </a:pPr>
            <a:r>
              <a:rPr lang="en-US" sz="2900" b="1" kern="0" spc="140">
                <a:solidFill>
                  <a:srgbClr val="F6B141"/>
                </a:solidFill>
                <a:latin typeface="Graphik" pitchFamily="34" charset="0"/>
                <a:ea typeface="Graphik" pitchFamily="34" charset="-122"/>
                <a:cs typeface="Graphik" pitchFamily="34" charset="-120"/>
              </a:rPr>
              <a:t>DAYS 8–30</a:t>
            </a:r>
            <a:endParaRPr lang="en-US" sz="2900"/>
          </a:p>
        </p:txBody>
      </p:sp>
      <p:sp>
        <p:nvSpPr>
          <p:cNvPr id="19" name="Text 14"/>
          <p:cNvSpPr/>
          <p:nvPr/>
        </p:nvSpPr>
        <p:spPr>
          <a:xfrm>
            <a:off x="12271248" y="7589520"/>
            <a:ext cx="5230368" cy="914400"/>
          </a:xfrm>
          <a:prstGeom prst="rect">
            <a:avLst/>
          </a:prstGeom>
          <a:noFill/>
          <a:ln/>
        </p:spPr>
        <p:txBody>
          <a:bodyPr wrap="square" rtlCol="0" anchor="ctr"/>
          <a:lstStyle/>
          <a:p>
            <a:pPr marL="0" indent="0" algn="ctr">
              <a:buNone/>
            </a:pPr>
            <a:r>
              <a:rPr lang="en-US" sz="4200" b="1">
                <a:solidFill>
                  <a:srgbClr val="FFFFFF"/>
                </a:solidFill>
                <a:latin typeface="Graphik" pitchFamily="34" charset="0"/>
                <a:ea typeface="Graphik" pitchFamily="34" charset="-122"/>
              </a:rPr>
              <a:t>Find your Rhythm</a:t>
            </a:r>
            <a:endParaRPr lang="en-US" sz="4200"/>
          </a:p>
        </p:txBody>
      </p:sp>
      <p:sp>
        <p:nvSpPr>
          <p:cNvPr id="20" name="Text 15"/>
          <p:cNvSpPr/>
          <p:nvPr/>
        </p:nvSpPr>
        <p:spPr>
          <a:xfrm>
            <a:off x="12452112" y="8153236"/>
            <a:ext cx="5047488" cy="3474720"/>
          </a:xfrm>
          <a:prstGeom prst="rect">
            <a:avLst/>
          </a:prstGeom>
          <a:noFill/>
          <a:ln/>
        </p:spPr>
        <p:txBody>
          <a:bodyPr wrap="square" rtlCol="0" anchor="ctr"/>
          <a:lstStyle/>
          <a:p>
            <a:pPr marL="0" indent="0">
              <a:lnSpc>
                <a:spcPts val="3200"/>
              </a:lnSpc>
              <a:buNone/>
            </a:pPr>
            <a:r>
              <a:rPr lang="en-US" sz="3100">
                <a:solidFill>
                  <a:srgbClr val="E6CDDF"/>
                </a:solidFill>
                <a:latin typeface="Graphik" pitchFamily="34" charset="0"/>
                <a:ea typeface="Graphik" pitchFamily="34" charset="-122"/>
                <a:cs typeface="Graphik" pitchFamily="34" charset="-120"/>
              </a:rPr>
              <a:t>Four small actions a day build a rhythm,  under an hour, every day.</a:t>
            </a:r>
            <a:endParaRPr lang="en-US" sz="3100"/>
          </a:p>
        </p:txBody>
      </p:sp>
      <p:sp>
        <p:nvSpPr>
          <p:cNvPr id="21" name="Shape 16"/>
          <p:cNvSpPr/>
          <p:nvPr/>
        </p:nvSpPr>
        <p:spPr>
          <a:xfrm>
            <a:off x="17903952" y="5486400"/>
            <a:ext cx="1316736" cy="1316736"/>
          </a:xfrm>
          <a:prstGeom prst="ellipse">
            <a:avLst/>
          </a:prstGeom>
          <a:solidFill>
            <a:srgbClr val="FFFFFF"/>
          </a:solidFill>
          <a:ln/>
        </p:spPr>
        <p:txBody>
          <a:bodyPr/>
          <a:lstStyle/>
          <a:p>
            <a:endParaRPr lang="en-US"/>
          </a:p>
        </p:txBody>
      </p:sp>
      <p:pic>
        <p:nvPicPr>
          <p:cNvPr id="22" name="Image 3" descr="/home/claude/lift-deck/icons/gradcap_navy.png"/>
          <p:cNvPicPr>
            <a:picLocks noChangeAspect="1"/>
          </p:cNvPicPr>
          <p:nvPr/>
        </p:nvPicPr>
        <p:blipFill>
          <a:blip r:embed="rId6"/>
          <a:stretch>
            <a:fillRect/>
          </a:stretch>
        </p:blipFill>
        <p:spPr>
          <a:xfrm>
            <a:off x="18233136" y="5815584"/>
            <a:ext cx="658368" cy="658368"/>
          </a:xfrm>
          <a:prstGeom prst="rect">
            <a:avLst/>
          </a:prstGeom>
        </p:spPr>
      </p:pic>
      <p:sp>
        <p:nvSpPr>
          <p:cNvPr id="23" name="Text 17"/>
          <p:cNvSpPr/>
          <p:nvPr/>
        </p:nvSpPr>
        <p:spPr>
          <a:xfrm>
            <a:off x="17903952" y="7040880"/>
            <a:ext cx="5230368" cy="548640"/>
          </a:xfrm>
          <a:prstGeom prst="rect">
            <a:avLst/>
          </a:prstGeom>
          <a:noFill/>
          <a:ln/>
        </p:spPr>
        <p:txBody>
          <a:bodyPr wrap="square" rtlCol="0" anchor="ctr"/>
          <a:lstStyle/>
          <a:p>
            <a:pPr marL="0" indent="0" algn="ctr">
              <a:buNone/>
            </a:pPr>
            <a:r>
              <a:rPr lang="en-US" sz="2900" b="1" kern="0" spc="140">
                <a:solidFill>
                  <a:srgbClr val="F6B141"/>
                </a:solidFill>
                <a:latin typeface="Graphik" pitchFamily="34" charset="0"/>
                <a:ea typeface="Graphik" pitchFamily="34" charset="-122"/>
                <a:cs typeface="Graphik" pitchFamily="34" charset="-120"/>
              </a:rPr>
              <a:t>DAY 31+</a:t>
            </a:r>
            <a:endParaRPr lang="en-US" sz="2900"/>
          </a:p>
        </p:txBody>
      </p:sp>
      <p:sp>
        <p:nvSpPr>
          <p:cNvPr id="24" name="Text 18"/>
          <p:cNvSpPr/>
          <p:nvPr/>
        </p:nvSpPr>
        <p:spPr>
          <a:xfrm>
            <a:off x="17903952" y="7589520"/>
            <a:ext cx="5230368" cy="914400"/>
          </a:xfrm>
          <a:prstGeom prst="rect">
            <a:avLst/>
          </a:prstGeom>
          <a:noFill/>
          <a:ln/>
        </p:spPr>
        <p:txBody>
          <a:bodyPr wrap="square" rtlCol="0" anchor="ctr"/>
          <a:lstStyle/>
          <a:p>
            <a:pPr marL="0" indent="0" algn="ctr">
              <a:buNone/>
            </a:pPr>
            <a:r>
              <a:rPr lang="en-US" sz="4200" b="1">
                <a:solidFill>
                  <a:srgbClr val="FFFFFF"/>
                </a:solidFill>
                <a:latin typeface="Graphik" pitchFamily="34" charset="0"/>
                <a:ea typeface="Graphik" pitchFamily="34" charset="-122"/>
                <a:cs typeface="Graphik" pitchFamily="34" charset="-120"/>
              </a:rPr>
              <a:t>Teach</a:t>
            </a:r>
            <a:endParaRPr lang="en-US" sz="4200"/>
          </a:p>
        </p:txBody>
      </p:sp>
      <p:sp>
        <p:nvSpPr>
          <p:cNvPr id="25" name="Text 19"/>
          <p:cNvSpPr/>
          <p:nvPr/>
        </p:nvSpPr>
        <p:spPr>
          <a:xfrm>
            <a:off x="18084816" y="8153236"/>
            <a:ext cx="5047488" cy="3474720"/>
          </a:xfrm>
          <a:prstGeom prst="rect">
            <a:avLst/>
          </a:prstGeom>
          <a:noFill/>
          <a:ln/>
        </p:spPr>
        <p:txBody>
          <a:bodyPr wrap="square" rtlCol="0" anchor="ctr"/>
          <a:lstStyle/>
          <a:p>
            <a:pPr marL="0" indent="0">
              <a:lnSpc>
                <a:spcPts val="3200"/>
              </a:lnSpc>
              <a:buNone/>
            </a:pPr>
            <a:r>
              <a:rPr lang="en-US" sz="3100">
                <a:solidFill>
                  <a:srgbClr val="E6CDDF"/>
                </a:solidFill>
                <a:latin typeface="Graphik" pitchFamily="34" charset="0"/>
                <a:ea typeface="Graphik" pitchFamily="34" charset="-122"/>
                <a:cs typeface="Graphik" pitchFamily="34" charset="-120"/>
              </a:rPr>
              <a:t>Teach one person what you just did. That handoff is what makes growth compound.</a:t>
            </a:r>
            <a:endParaRPr lang="en-US" sz="3100"/>
          </a:p>
        </p:txBody>
      </p:sp>
      <p:sp>
        <p:nvSpPr>
          <p:cNvPr id="26" name="Text 20"/>
          <p:cNvSpPr/>
          <p:nvPr/>
        </p:nvSpPr>
        <p:spPr>
          <a:xfrm>
            <a:off x="22371710" y="822960"/>
            <a:ext cx="1097280" cy="548640"/>
          </a:xfrm>
          <a:prstGeom prst="rect">
            <a:avLst/>
          </a:prstGeom>
          <a:noFill/>
          <a:ln/>
        </p:spPr>
        <p:txBody>
          <a:bodyPr wrap="square" rtlCol="0" anchor="ctr"/>
          <a:lstStyle/>
          <a:p>
            <a:pPr marL="0" indent="0" algn="r">
              <a:buNone/>
            </a:pPr>
            <a:r>
              <a:rPr lang="en-US" sz="2800">
                <a:solidFill>
                  <a:srgbClr val="CD98BF"/>
                </a:solidFill>
                <a:latin typeface="Graphik" pitchFamily="34" charset="0"/>
                <a:ea typeface="Graphik" pitchFamily="34" charset="-122"/>
                <a:cs typeface="Graphik" pitchFamily="34" charset="-120"/>
              </a:rPr>
              <a:t>10</a:t>
            </a:r>
            <a:endParaRPr lang="en-US" sz="28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664846" y="1483680"/>
            <a:ext cx="14630400" cy="585216"/>
          </a:xfrm>
          <a:prstGeom prst="rect">
            <a:avLst/>
          </a:prstGeom>
          <a:noFill/>
          <a:ln/>
        </p:spPr>
        <p:txBody>
          <a:bodyPr wrap="square" lIns="0" tIns="0" rIns="0" bIns="0" rtlCol="0" anchor="ctr"/>
          <a:lstStyle/>
          <a:p>
            <a:pPr marL="0" indent="0" algn="ctr">
              <a:buNone/>
            </a:pPr>
            <a:r>
              <a:rPr lang="en-US" sz="3200" b="1" kern="0" spc="200">
                <a:solidFill>
                  <a:srgbClr val="F6B141"/>
                </a:solidFill>
                <a:latin typeface="Graphik" pitchFamily="34" charset="0"/>
                <a:ea typeface="Graphik" pitchFamily="34" charset="-122"/>
                <a:cs typeface="Graphik" pitchFamily="34" charset="-120"/>
              </a:rPr>
              <a:t>THE CONCEPT · STARTS DAY 1</a:t>
            </a:r>
            <a:endParaRPr lang="en-US" sz="3200"/>
          </a:p>
        </p:txBody>
      </p:sp>
      <p:sp>
        <p:nvSpPr>
          <p:cNvPr id="3" name="Text 1"/>
          <p:cNvSpPr/>
          <p:nvPr/>
        </p:nvSpPr>
        <p:spPr>
          <a:xfrm>
            <a:off x="4664846" y="2288352"/>
            <a:ext cx="14630400" cy="1371600"/>
          </a:xfrm>
          <a:prstGeom prst="rect">
            <a:avLst/>
          </a:prstGeom>
          <a:noFill/>
          <a:ln/>
        </p:spPr>
        <p:txBody>
          <a:bodyPr wrap="square" rtlCol="0" anchor="ctr"/>
          <a:lstStyle/>
          <a:p>
            <a:pPr marL="0" indent="0" algn="ctr">
              <a:buNone/>
            </a:pPr>
            <a:r>
              <a:rPr lang="en-US" sz="6800" b="1">
                <a:solidFill>
                  <a:srgbClr val="FFFFFF"/>
                </a:solidFill>
                <a:latin typeface="Graphik" pitchFamily="34" charset="0"/>
                <a:ea typeface="Graphik" pitchFamily="34" charset="-122"/>
                <a:cs typeface="Graphik" pitchFamily="34" charset="-120"/>
              </a:rPr>
              <a:t>The Daily 4.</a:t>
            </a:r>
            <a:endParaRPr lang="en-US" sz="6800"/>
          </a:p>
        </p:txBody>
      </p:sp>
      <p:sp>
        <p:nvSpPr>
          <p:cNvPr id="4" name="Text 2"/>
          <p:cNvSpPr/>
          <p:nvPr/>
        </p:nvSpPr>
        <p:spPr>
          <a:xfrm>
            <a:off x="3494414" y="3531936"/>
            <a:ext cx="17373600" cy="1097280"/>
          </a:xfrm>
          <a:prstGeom prst="rect">
            <a:avLst/>
          </a:prstGeom>
          <a:noFill/>
          <a:ln/>
        </p:spPr>
        <p:txBody>
          <a:bodyPr wrap="square" rtlCol="0" anchor="ctr"/>
          <a:lstStyle/>
          <a:p>
            <a:pPr marL="0" indent="0" algn="ctr">
              <a:buNone/>
            </a:pPr>
            <a:r>
              <a:rPr lang="en-US" sz="3500" i="1">
                <a:solidFill>
                  <a:srgbClr val="E1C4D9"/>
                </a:solidFill>
                <a:latin typeface="Graphik" pitchFamily="34" charset="0"/>
                <a:ea typeface="Graphik" pitchFamily="34" charset="-122"/>
                <a:cs typeface="Graphik" pitchFamily="34" charset="-120"/>
              </a:rPr>
              <a:t>We asked our top builders what they do every day. It came down to four things — under an hour, starting the day after Launch.</a:t>
            </a:r>
            <a:endParaRPr lang="en-US" sz="3500"/>
          </a:p>
        </p:txBody>
      </p:sp>
      <p:sp>
        <p:nvSpPr>
          <p:cNvPr id="5" name="Shape 3"/>
          <p:cNvSpPr/>
          <p:nvPr/>
        </p:nvSpPr>
        <p:spPr>
          <a:xfrm>
            <a:off x="1005840" y="5577840"/>
            <a:ext cx="5340096" cy="6400800"/>
          </a:xfrm>
          <a:prstGeom prst="snip2DiagRect">
            <a:avLst>
              <a:gd name="adj1" fmla="val 5479"/>
              <a:gd name="adj2" fmla="val 0"/>
            </a:avLst>
          </a:prstGeom>
          <a:solidFill>
            <a:srgbClr val="FFFFFF">
              <a:alpha val="15000"/>
            </a:srgbClr>
          </a:solidFill>
          <a:ln/>
        </p:spPr>
        <p:txBody>
          <a:bodyPr/>
          <a:lstStyle/>
          <a:p>
            <a:endParaRPr lang="en-US"/>
          </a:p>
        </p:txBody>
      </p:sp>
      <p:sp>
        <p:nvSpPr>
          <p:cNvPr id="8" name="Text 5"/>
          <p:cNvSpPr/>
          <p:nvPr/>
        </p:nvSpPr>
        <p:spPr>
          <a:xfrm>
            <a:off x="1005840" y="6700000"/>
            <a:ext cx="5340096" cy="1280160"/>
          </a:xfrm>
          <a:prstGeom prst="rect">
            <a:avLst/>
          </a:prstGeom>
          <a:noFill/>
          <a:ln/>
        </p:spPr>
        <p:txBody>
          <a:bodyPr wrap="square" rtlCol="0" anchor="ctr"/>
          <a:lstStyle/>
          <a:p>
            <a:pPr marL="0" indent="0" algn="ctr">
              <a:buNone/>
            </a:pPr>
            <a:r>
              <a:rPr lang="en-US" sz="5600" b="1">
                <a:solidFill>
                  <a:srgbClr val="FFFFFF"/>
                </a:solidFill>
                <a:latin typeface="Graphik" pitchFamily="34" charset="0"/>
                <a:ea typeface="Graphik" pitchFamily="34" charset="-122"/>
                <a:cs typeface="Graphik" pitchFamily="34" charset="-120"/>
              </a:rPr>
              <a:t>Connect</a:t>
            </a:r>
            <a:endParaRPr lang="en-US" sz="5600"/>
          </a:p>
        </p:txBody>
      </p:sp>
      <p:sp>
        <p:nvSpPr>
          <p:cNvPr id="9" name="Text 6"/>
          <p:cNvSpPr/>
          <p:nvPr/>
        </p:nvSpPr>
        <p:spPr>
          <a:xfrm>
            <a:off x="1295292" y="7980160"/>
            <a:ext cx="4608576" cy="2377440"/>
          </a:xfrm>
          <a:prstGeom prst="rect">
            <a:avLst/>
          </a:prstGeom>
          <a:noFill/>
          <a:ln/>
        </p:spPr>
        <p:txBody>
          <a:bodyPr wrap="square" rtlCol="0" anchor="ctr"/>
          <a:lstStyle/>
          <a:p>
            <a:pPr marL="0" indent="0" algn="ctr">
              <a:lnSpc>
                <a:spcPts val="3200"/>
              </a:lnSpc>
              <a:buNone/>
            </a:pPr>
            <a:r>
              <a:rPr lang="en-US" sz="3100">
                <a:solidFill>
                  <a:srgbClr val="EEDDE9"/>
                </a:solidFill>
                <a:latin typeface="Graphik" pitchFamily="34" charset="0"/>
                <a:ea typeface="Graphik" pitchFamily="34" charset="-122"/>
                <a:cs typeface="Graphik" pitchFamily="34" charset="-120"/>
              </a:rPr>
              <a:t>Reach out and open the door.</a:t>
            </a:r>
            <a:endParaRPr lang="en-US" sz="3100"/>
          </a:p>
        </p:txBody>
      </p:sp>
      <p:sp>
        <p:nvSpPr>
          <p:cNvPr id="10" name="Shape 7"/>
          <p:cNvSpPr/>
          <p:nvPr/>
        </p:nvSpPr>
        <p:spPr>
          <a:xfrm>
            <a:off x="6784848" y="5577840"/>
            <a:ext cx="5340096" cy="6400800"/>
          </a:xfrm>
          <a:prstGeom prst="snip2DiagRect">
            <a:avLst>
              <a:gd name="adj1" fmla="val 5479"/>
              <a:gd name="adj2" fmla="val 0"/>
            </a:avLst>
          </a:prstGeom>
          <a:solidFill>
            <a:srgbClr val="FFFFFF">
              <a:alpha val="15000"/>
            </a:srgbClr>
          </a:solidFill>
          <a:ln/>
        </p:spPr>
        <p:txBody>
          <a:bodyPr/>
          <a:lstStyle/>
          <a:p>
            <a:endParaRPr lang="en-US"/>
          </a:p>
        </p:txBody>
      </p:sp>
      <p:sp>
        <p:nvSpPr>
          <p:cNvPr id="13" name="Text 9"/>
          <p:cNvSpPr/>
          <p:nvPr/>
        </p:nvSpPr>
        <p:spPr>
          <a:xfrm>
            <a:off x="6784848" y="6700000"/>
            <a:ext cx="5340096" cy="1280160"/>
          </a:xfrm>
          <a:prstGeom prst="rect">
            <a:avLst/>
          </a:prstGeom>
          <a:noFill/>
          <a:ln/>
        </p:spPr>
        <p:txBody>
          <a:bodyPr wrap="square" rtlCol="0" anchor="ctr"/>
          <a:lstStyle/>
          <a:p>
            <a:pPr marL="0" indent="0" algn="ctr">
              <a:buNone/>
            </a:pPr>
            <a:r>
              <a:rPr lang="en-US" sz="5600" b="1">
                <a:solidFill>
                  <a:srgbClr val="FFFFFF"/>
                </a:solidFill>
                <a:latin typeface="Graphik" pitchFamily="34" charset="0"/>
                <a:ea typeface="Graphik" pitchFamily="34" charset="-122"/>
                <a:cs typeface="Graphik" pitchFamily="34" charset="-120"/>
              </a:rPr>
              <a:t>Share</a:t>
            </a:r>
            <a:endParaRPr lang="en-US" sz="5600"/>
          </a:p>
        </p:txBody>
      </p:sp>
      <p:sp>
        <p:nvSpPr>
          <p:cNvPr id="14" name="Text 10"/>
          <p:cNvSpPr/>
          <p:nvPr/>
        </p:nvSpPr>
        <p:spPr>
          <a:xfrm>
            <a:off x="7074300" y="7980160"/>
            <a:ext cx="4608576" cy="2377440"/>
          </a:xfrm>
          <a:prstGeom prst="rect">
            <a:avLst/>
          </a:prstGeom>
          <a:noFill/>
          <a:ln/>
        </p:spPr>
        <p:txBody>
          <a:bodyPr wrap="square" rtlCol="0" anchor="ctr"/>
          <a:lstStyle/>
          <a:p>
            <a:pPr marL="0" indent="0" algn="ctr">
              <a:lnSpc>
                <a:spcPts val="3200"/>
              </a:lnSpc>
              <a:buNone/>
            </a:pPr>
            <a:r>
              <a:rPr lang="en-US" sz="3100">
                <a:solidFill>
                  <a:srgbClr val="EEDDE9"/>
                </a:solidFill>
                <a:latin typeface="Graphik" pitchFamily="34" charset="0"/>
                <a:ea typeface="Graphik" pitchFamily="34" charset="-122"/>
                <a:cs typeface="Graphik" pitchFamily="34" charset="-120"/>
              </a:rPr>
              <a:t>Give people something worth talking about.</a:t>
            </a:r>
            <a:endParaRPr lang="en-US" sz="3100"/>
          </a:p>
        </p:txBody>
      </p:sp>
      <p:sp>
        <p:nvSpPr>
          <p:cNvPr id="15" name="Shape 11"/>
          <p:cNvSpPr/>
          <p:nvPr/>
        </p:nvSpPr>
        <p:spPr>
          <a:xfrm>
            <a:off x="12563856" y="5577840"/>
            <a:ext cx="5340096" cy="6400800"/>
          </a:xfrm>
          <a:prstGeom prst="snip2DiagRect">
            <a:avLst>
              <a:gd name="adj1" fmla="val 5479"/>
              <a:gd name="adj2" fmla="val 0"/>
            </a:avLst>
          </a:prstGeom>
          <a:solidFill>
            <a:srgbClr val="FFFFFF">
              <a:alpha val="15000"/>
            </a:srgbClr>
          </a:solidFill>
          <a:ln/>
        </p:spPr>
        <p:txBody>
          <a:bodyPr/>
          <a:lstStyle/>
          <a:p>
            <a:endParaRPr lang="en-US"/>
          </a:p>
        </p:txBody>
      </p:sp>
      <p:sp>
        <p:nvSpPr>
          <p:cNvPr id="18" name="Text 13"/>
          <p:cNvSpPr/>
          <p:nvPr/>
        </p:nvSpPr>
        <p:spPr>
          <a:xfrm>
            <a:off x="12563856" y="6700000"/>
            <a:ext cx="5340096" cy="1280160"/>
          </a:xfrm>
          <a:prstGeom prst="rect">
            <a:avLst/>
          </a:prstGeom>
          <a:noFill/>
          <a:ln/>
        </p:spPr>
        <p:txBody>
          <a:bodyPr wrap="square" rtlCol="0" anchor="ctr"/>
          <a:lstStyle/>
          <a:p>
            <a:pPr marL="0" indent="0" algn="ctr">
              <a:buNone/>
            </a:pPr>
            <a:r>
              <a:rPr lang="en-US" sz="5600" b="1">
                <a:solidFill>
                  <a:srgbClr val="FFFFFF"/>
                </a:solidFill>
                <a:latin typeface="Graphik" pitchFamily="34" charset="0"/>
                <a:ea typeface="Graphik" pitchFamily="34" charset="-122"/>
                <a:cs typeface="Graphik" pitchFamily="34" charset="-120"/>
              </a:rPr>
              <a:t>Follow Up</a:t>
            </a:r>
            <a:endParaRPr lang="en-US" sz="5600"/>
          </a:p>
        </p:txBody>
      </p:sp>
      <p:sp>
        <p:nvSpPr>
          <p:cNvPr id="19" name="Text 14"/>
          <p:cNvSpPr/>
          <p:nvPr/>
        </p:nvSpPr>
        <p:spPr>
          <a:xfrm>
            <a:off x="12853308" y="7980160"/>
            <a:ext cx="4608576" cy="2377440"/>
          </a:xfrm>
          <a:prstGeom prst="rect">
            <a:avLst/>
          </a:prstGeom>
          <a:noFill/>
          <a:ln/>
        </p:spPr>
        <p:txBody>
          <a:bodyPr wrap="square" rtlCol="0" anchor="ctr"/>
          <a:lstStyle/>
          <a:p>
            <a:pPr marL="0" indent="0" algn="ctr">
              <a:lnSpc>
                <a:spcPts val="3200"/>
              </a:lnSpc>
              <a:buNone/>
            </a:pPr>
            <a:r>
              <a:rPr lang="en-US" sz="3100">
                <a:solidFill>
                  <a:srgbClr val="EEDDE9"/>
                </a:solidFill>
                <a:latin typeface="Graphik" pitchFamily="34" charset="0"/>
                <a:ea typeface="Graphik" pitchFamily="34" charset="-122"/>
                <a:cs typeface="Graphik" pitchFamily="34" charset="-120"/>
              </a:rPr>
              <a:t>Circle back — answer objections without guessing.</a:t>
            </a:r>
            <a:endParaRPr lang="en-US" sz="3100"/>
          </a:p>
        </p:txBody>
      </p:sp>
      <p:sp>
        <p:nvSpPr>
          <p:cNvPr id="20" name="Shape 15"/>
          <p:cNvSpPr/>
          <p:nvPr/>
        </p:nvSpPr>
        <p:spPr>
          <a:xfrm>
            <a:off x="18342864" y="5577840"/>
            <a:ext cx="5340096" cy="6400800"/>
          </a:xfrm>
          <a:prstGeom prst="snip2DiagRect">
            <a:avLst>
              <a:gd name="adj1" fmla="val 5479"/>
              <a:gd name="adj2" fmla="val 0"/>
            </a:avLst>
          </a:prstGeom>
          <a:solidFill>
            <a:srgbClr val="FFFFFF">
              <a:alpha val="15000"/>
            </a:srgbClr>
          </a:solidFill>
          <a:ln/>
        </p:spPr>
        <p:txBody>
          <a:bodyPr/>
          <a:lstStyle/>
          <a:p>
            <a:endParaRPr lang="en-US"/>
          </a:p>
        </p:txBody>
      </p:sp>
      <p:sp>
        <p:nvSpPr>
          <p:cNvPr id="23" name="Text 17"/>
          <p:cNvSpPr/>
          <p:nvPr/>
        </p:nvSpPr>
        <p:spPr>
          <a:xfrm>
            <a:off x="18342864" y="6700000"/>
            <a:ext cx="5340096" cy="1280160"/>
          </a:xfrm>
          <a:prstGeom prst="rect">
            <a:avLst/>
          </a:prstGeom>
          <a:noFill/>
          <a:ln/>
        </p:spPr>
        <p:txBody>
          <a:bodyPr wrap="square" rtlCol="0" anchor="ctr"/>
          <a:lstStyle/>
          <a:p>
            <a:pPr marL="0" indent="0" algn="ctr">
              <a:buNone/>
            </a:pPr>
            <a:r>
              <a:rPr lang="en-US" sz="5600" b="1">
                <a:solidFill>
                  <a:srgbClr val="FFFFFF"/>
                </a:solidFill>
                <a:latin typeface="Graphik" pitchFamily="34" charset="0"/>
                <a:ea typeface="Graphik" pitchFamily="34" charset="-122"/>
                <a:cs typeface="Graphik" pitchFamily="34" charset="-120"/>
              </a:rPr>
              <a:t>Recognize</a:t>
            </a:r>
            <a:endParaRPr lang="en-US" sz="5600"/>
          </a:p>
        </p:txBody>
      </p:sp>
      <p:sp>
        <p:nvSpPr>
          <p:cNvPr id="24" name="Text 18"/>
          <p:cNvSpPr/>
          <p:nvPr/>
        </p:nvSpPr>
        <p:spPr>
          <a:xfrm>
            <a:off x="18632316" y="7980160"/>
            <a:ext cx="4608576" cy="2377440"/>
          </a:xfrm>
          <a:prstGeom prst="rect">
            <a:avLst/>
          </a:prstGeom>
          <a:noFill/>
          <a:ln/>
        </p:spPr>
        <p:txBody>
          <a:bodyPr wrap="square" rtlCol="0" anchor="ctr"/>
          <a:lstStyle/>
          <a:p>
            <a:pPr marL="0" indent="0" algn="ctr">
              <a:lnSpc>
                <a:spcPts val="3200"/>
              </a:lnSpc>
              <a:buNone/>
            </a:pPr>
            <a:r>
              <a:rPr lang="en-US" sz="3100">
                <a:solidFill>
                  <a:srgbClr val="EEDDE9"/>
                </a:solidFill>
                <a:latin typeface="Graphik" pitchFamily="34" charset="0"/>
                <a:ea typeface="Graphik" pitchFamily="34" charset="-122"/>
                <a:cs typeface="Graphik" pitchFamily="34" charset="-120"/>
              </a:rPr>
              <a:t>Celebrate the wins, however small.</a:t>
            </a:r>
            <a:endParaRPr lang="en-US" sz="3100"/>
          </a:p>
        </p:txBody>
      </p:sp>
      <p:sp>
        <p:nvSpPr>
          <p:cNvPr id="26" name="Text 20"/>
          <p:cNvSpPr/>
          <p:nvPr/>
        </p:nvSpPr>
        <p:spPr>
          <a:xfrm>
            <a:off x="22371710" y="822960"/>
            <a:ext cx="1097280" cy="548640"/>
          </a:xfrm>
          <a:prstGeom prst="rect">
            <a:avLst/>
          </a:prstGeom>
          <a:noFill/>
          <a:ln/>
        </p:spPr>
        <p:txBody>
          <a:bodyPr wrap="square" rtlCol="0" anchor="ctr"/>
          <a:lstStyle/>
          <a:p>
            <a:pPr marL="0" indent="0" algn="r">
              <a:buNone/>
            </a:pPr>
            <a:r>
              <a:rPr lang="en-US" sz="2800">
                <a:solidFill>
                  <a:srgbClr val="CD98BF"/>
                </a:solidFill>
                <a:latin typeface="Graphik" pitchFamily="34" charset="0"/>
                <a:ea typeface="Graphik" pitchFamily="34" charset="-122"/>
                <a:cs typeface="Graphik" pitchFamily="34" charset="-120"/>
              </a:rPr>
              <a:t>12</a:t>
            </a:r>
            <a:endParaRPr lang="en-US" sz="2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0" y="1889694"/>
            <a:ext cx="14630400" cy="585216"/>
          </a:xfrm>
          <a:prstGeom prst="rect">
            <a:avLst/>
          </a:prstGeom>
          <a:noFill/>
          <a:ln/>
        </p:spPr>
        <p:txBody>
          <a:bodyPr wrap="square" lIns="0" tIns="0" rIns="0" bIns="0" rtlCol="0" anchor="ctr"/>
          <a:lstStyle/>
          <a:p>
            <a:pPr marL="0" indent="0" algn="ctr">
              <a:buNone/>
            </a:pPr>
            <a:r>
              <a:rPr lang="en-US" sz="3200" b="1" kern="0" spc="200">
                <a:solidFill>
                  <a:srgbClr val="F6B141"/>
                </a:solidFill>
                <a:latin typeface="Graphik" pitchFamily="34" charset="0"/>
                <a:ea typeface="Graphik" pitchFamily="34" charset="-122"/>
                <a:cs typeface="Graphik" pitchFamily="34" charset="-120"/>
              </a:rPr>
              <a:t>THE RECAP</a:t>
            </a:r>
            <a:endParaRPr lang="en-US" sz="3200"/>
          </a:p>
        </p:txBody>
      </p:sp>
      <p:sp>
        <p:nvSpPr>
          <p:cNvPr id="3" name="Text 1"/>
          <p:cNvSpPr/>
          <p:nvPr/>
        </p:nvSpPr>
        <p:spPr>
          <a:xfrm>
            <a:off x="1005840" y="2743200"/>
            <a:ext cx="13350240" cy="3108960"/>
          </a:xfrm>
          <a:prstGeom prst="rect">
            <a:avLst/>
          </a:prstGeom>
          <a:noFill/>
          <a:ln/>
        </p:spPr>
        <p:txBody>
          <a:bodyPr wrap="square" rtlCol="0" anchor="ctr"/>
          <a:lstStyle/>
          <a:p>
            <a:pPr marL="0" indent="0" algn="ctr">
              <a:lnSpc>
                <a:spcPts val="7200"/>
              </a:lnSpc>
              <a:buNone/>
            </a:pPr>
            <a:r>
              <a:rPr lang="en-US" sz="7200" b="1">
                <a:solidFill>
                  <a:srgbClr val="FFFFFF"/>
                </a:solidFill>
                <a:latin typeface="Graphik" pitchFamily="34" charset="0"/>
                <a:ea typeface="Graphik" pitchFamily="34" charset="-122"/>
                <a:cs typeface="Graphik" pitchFamily="34" charset="-120"/>
              </a:rPr>
              <a:t>Two goals.</a:t>
            </a:r>
            <a:endParaRPr lang="en-US" sz="7200"/>
          </a:p>
          <a:p>
            <a:pPr marL="0" indent="0" algn="ctr">
              <a:lnSpc>
                <a:spcPts val="7200"/>
              </a:lnSpc>
              <a:buNone/>
            </a:pPr>
            <a:r>
              <a:rPr lang="en-US" sz="7200" b="1">
                <a:solidFill>
                  <a:srgbClr val="FFFFFF"/>
                </a:solidFill>
                <a:latin typeface="Graphik" pitchFamily="34" charset="0"/>
                <a:ea typeface="Graphik" pitchFamily="34" charset="-122"/>
                <a:cs typeface="Graphik" pitchFamily="34" charset="-120"/>
              </a:rPr>
              <a:t>Four steps to get there.</a:t>
            </a:r>
            <a:endParaRPr lang="en-US" sz="7200"/>
          </a:p>
        </p:txBody>
      </p:sp>
      <p:sp>
        <p:nvSpPr>
          <p:cNvPr id="4" name="Text 2"/>
          <p:cNvSpPr/>
          <p:nvPr/>
        </p:nvSpPr>
        <p:spPr>
          <a:xfrm>
            <a:off x="1005840" y="5852160"/>
            <a:ext cx="12252960" cy="1097280"/>
          </a:xfrm>
          <a:prstGeom prst="rect">
            <a:avLst/>
          </a:prstGeom>
          <a:noFill/>
          <a:ln/>
        </p:spPr>
        <p:txBody>
          <a:bodyPr wrap="square" rtlCol="0" anchor="ctr"/>
          <a:lstStyle/>
          <a:p>
            <a:pPr marL="0" indent="0" algn="ctr">
              <a:buNone/>
            </a:pPr>
            <a:r>
              <a:rPr lang="en-US" sz="3800" i="1">
                <a:solidFill>
                  <a:srgbClr val="DCB8D2"/>
                </a:solidFill>
                <a:latin typeface="Graphik" pitchFamily="34" charset="0"/>
                <a:ea typeface="Graphik" pitchFamily="34" charset="-122"/>
                <a:cs typeface="Graphik" pitchFamily="34" charset="-120"/>
              </a:rPr>
              <a:t>You just walked the how. Here's the why, one more time.</a:t>
            </a:r>
            <a:endParaRPr lang="en-US" sz="3800"/>
          </a:p>
        </p:txBody>
      </p:sp>
      <p:sp>
        <p:nvSpPr>
          <p:cNvPr id="5" name="Text 3"/>
          <p:cNvSpPr/>
          <p:nvPr/>
        </p:nvSpPr>
        <p:spPr>
          <a:xfrm>
            <a:off x="1005840" y="7223760"/>
            <a:ext cx="12252960" cy="2926080"/>
          </a:xfrm>
          <a:prstGeom prst="rect">
            <a:avLst/>
          </a:prstGeom>
          <a:noFill/>
          <a:ln/>
        </p:spPr>
        <p:txBody>
          <a:bodyPr wrap="square" rtlCol="0" anchor="ctr"/>
          <a:lstStyle/>
          <a:p>
            <a:pPr marL="0" indent="0">
              <a:lnSpc>
                <a:spcPts val="4400"/>
              </a:lnSpc>
              <a:buNone/>
            </a:pPr>
            <a:r>
              <a:rPr lang="en-US" sz="3500">
                <a:solidFill>
                  <a:srgbClr val="E6CDDF"/>
                </a:solidFill>
                <a:latin typeface="Graphik" pitchFamily="34" charset="0"/>
                <a:ea typeface="Graphik" pitchFamily="34" charset="-122"/>
                <a:cs typeface="Graphik" pitchFamily="34" charset="-120"/>
              </a:rPr>
              <a:t>Every Brand Partner who comes out of LIFT should be on subscription, loving the product, and have their first activation. Launch, Invite, Follow Through, Teach is simply how we get them there — nothing more to memorize.</a:t>
            </a:r>
            <a:endParaRPr lang="en-US" sz="3500"/>
          </a:p>
        </p:txBody>
      </p:sp>
      <p:sp>
        <p:nvSpPr>
          <p:cNvPr id="6" name="Shape 4"/>
          <p:cNvSpPr/>
          <p:nvPr/>
        </p:nvSpPr>
        <p:spPr>
          <a:xfrm>
            <a:off x="14721840" y="2743200"/>
            <a:ext cx="8595360" cy="9326880"/>
          </a:xfrm>
          <a:prstGeom prst="snip2DiagRect">
            <a:avLst>
              <a:gd name="adj1" fmla="val 3404"/>
              <a:gd name="adj2" fmla="val 0"/>
            </a:avLst>
          </a:prstGeom>
          <a:solidFill>
            <a:srgbClr val="F7EFF5"/>
          </a:solidFill>
          <a:ln/>
        </p:spPr>
        <p:txBody>
          <a:bodyPr/>
          <a:lstStyle/>
          <a:p>
            <a:endParaRPr lang="en-US"/>
          </a:p>
        </p:txBody>
      </p:sp>
      <p:sp>
        <p:nvSpPr>
          <p:cNvPr id="7" name="Shape 5"/>
          <p:cNvSpPr/>
          <p:nvPr/>
        </p:nvSpPr>
        <p:spPr>
          <a:xfrm>
            <a:off x="15453360" y="3566160"/>
            <a:ext cx="1316736" cy="1316736"/>
          </a:xfrm>
          <a:prstGeom prst="ellipse">
            <a:avLst/>
          </a:prstGeom>
          <a:solidFill>
            <a:srgbClr val="5C204C"/>
          </a:solidFill>
          <a:ln/>
        </p:spPr>
        <p:txBody>
          <a:bodyPr/>
          <a:lstStyle/>
          <a:p>
            <a:endParaRPr lang="en-US"/>
          </a:p>
        </p:txBody>
      </p:sp>
      <p:pic>
        <p:nvPicPr>
          <p:cNvPr id="8" name="Image 0" descr="/home/claude/lift-deck/icons/flag_white.png"/>
          <p:cNvPicPr>
            <a:picLocks noChangeAspect="1"/>
          </p:cNvPicPr>
          <p:nvPr/>
        </p:nvPicPr>
        <p:blipFill>
          <a:blip r:embed="rId3"/>
          <a:stretch>
            <a:fillRect/>
          </a:stretch>
        </p:blipFill>
        <p:spPr>
          <a:xfrm>
            <a:off x="15782544" y="3895344"/>
            <a:ext cx="658368" cy="658368"/>
          </a:xfrm>
          <a:prstGeom prst="rect">
            <a:avLst/>
          </a:prstGeom>
        </p:spPr>
      </p:pic>
      <p:sp>
        <p:nvSpPr>
          <p:cNvPr id="9" name="Text 6"/>
          <p:cNvSpPr/>
          <p:nvPr/>
        </p:nvSpPr>
        <p:spPr>
          <a:xfrm>
            <a:off x="15270480" y="5120640"/>
            <a:ext cx="7315200" cy="2377440"/>
          </a:xfrm>
          <a:prstGeom prst="rect">
            <a:avLst/>
          </a:prstGeom>
          <a:noFill/>
          <a:ln/>
        </p:spPr>
        <p:txBody>
          <a:bodyPr wrap="square" rtlCol="0" anchor="ctr"/>
          <a:lstStyle/>
          <a:p>
            <a:pPr marL="0" indent="0" algn="ctr">
              <a:buNone/>
            </a:pPr>
            <a:r>
              <a:rPr lang="en-US" sz="14400" b="1">
                <a:solidFill>
                  <a:srgbClr val="5C204C"/>
                </a:solidFill>
                <a:latin typeface="Graphik" pitchFamily="34" charset="0"/>
                <a:ea typeface="Graphik" pitchFamily="34" charset="-122"/>
                <a:cs typeface="Graphik" pitchFamily="34" charset="-120"/>
              </a:rPr>
              <a:t>1</a:t>
            </a:r>
            <a:endParaRPr lang="en-US" sz="14400"/>
          </a:p>
        </p:txBody>
      </p:sp>
      <p:sp>
        <p:nvSpPr>
          <p:cNvPr id="10" name="Text 7"/>
          <p:cNvSpPr/>
          <p:nvPr/>
        </p:nvSpPr>
        <p:spPr>
          <a:xfrm>
            <a:off x="15361920" y="7132320"/>
            <a:ext cx="7132320" cy="914400"/>
          </a:xfrm>
          <a:prstGeom prst="rect">
            <a:avLst/>
          </a:prstGeom>
          <a:noFill/>
          <a:ln/>
        </p:spPr>
        <p:txBody>
          <a:bodyPr wrap="square" rtlCol="0" anchor="ctr"/>
          <a:lstStyle/>
          <a:p>
            <a:pPr marL="0" indent="0" algn="ctr">
              <a:buNone/>
            </a:pPr>
            <a:r>
              <a:rPr lang="en-US" sz="3100" b="1" kern="0" spc="130">
                <a:solidFill>
                  <a:srgbClr val="9D4686"/>
                </a:solidFill>
                <a:latin typeface="Graphik" pitchFamily="34" charset="0"/>
                <a:ea typeface="Graphik" pitchFamily="34" charset="-122"/>
                <a:cs typeface="Graphik" pitchFamily="34" charset="-120"/>
              </a:rPr>
              <a:t>ACTIVATION AWAY FROM CLUB ONE</a:t>
            </a:r>
            <a:endParaRPr lang="en-US" sz="3100"/>
          </a:p>
        </p:txBody>
      </p:sp>
      <p:sp>
        <p:nvSpPr>
          <p:cNvPr id="11" name="Shape 8"/>
          <p:cNvSpPr/>
          <p:nvPr/>
        </p:nvSpPr>
        <p:spPr>
          <a:xfrm>
            <a:off x="15361920" y="9400000"/>
            <a:ext cx="7132320" cy="0"/>
          </a:xfrm>
          <a:prstGeom prst="line">
            <a:avLst/>
          </a:prstGeom>
          <a:noFill/>
          <a:ln w="25400">
            <a:solidFill>
              <a:srgbClr val="F6B141"/>
            </a:solidFill>
            <a:prstDash val="solid"/>
          </a:ln>
        </p:spPr>
        <p:txBody>
          <a:bodyPr/>
          <a:lstStyle/>
          <a:p>
            <a:endParaRPr lang="en-US"/>
          </a:p>
        </p:txBody>
      </p:sp>
      <p:sp>
        <p:nvSpPr>
          <p:cNvPr id="30" name="Activation Definition"/>
          <p:cNvSpPr/>
          <p:nvPr/>
        </p:nvSpPr>
        <p:spPr>
          <a:xfrm>
            <a:off x="15361920" y="8120000"/>
            <a:ext cx="7132320" cy="1160000"/>
          </a:xfrm>
          <a:prstGeom prst="rect">
            <a:avLst/>
          </a:prstGeom>
          <a:noFill/>
          <a:ln/>
        </p:spPr>
        <p:txBody>
          <a:bodyPr wrap="square" lIns="0" tIns="0" rIns="0" bIns="0" rtlCol="0" anchor="ctr"/>
          <a:lstStyle/>
          <a:p>
            <a:pPr marL="0" indent="0">
              <a:lnSpc>
                <a:spcPts val="2600"/>
              </a:lnSpc>
              <a:buNone/>
            </a:pPr>
            <a:r>
              <a:rPr lang="en-US" sz="2800" i="1">
                <a:solidFill>
                  <a:srgbClr val="9D4686"/>
                </a:solidFill>
                <a:latin typeface="Graphik" pitchFamily="34" charset="0"/>
                <a:ea typeface="Graphik" pitchFamily="34" charset="-122"/>
                <a:cs typeface="Graphik" pitchFamily="34" charset="-120"/>
              </a:rPr>
              <a:t>If they’ve made it this far, that’s exactly where they stand.</a:t>
            </a:r>
            <a:endParaRPr lang="en-US" sz="2800" i="1"/>
          </a:p>
        </p:txBody>
      </p:sp>
      <p:sp>
        <p:nvSpPr>
          <p:cNvPr id="12" name="Text 9"/>
          <p:cNvSpPr/>
          <p:nvPr/>
        </p:nvSpPr>
        <p:spPr>
          <a:xfrm>
            <a:off x="15361920" y="9540000"/>
            <a:ext cx="7132320" cy="2400000"/>
          </a:xfrm>
          <a:prstGeom prst="rect">
            <a:avLst/>
          </a:prstGeom>
          <a:noFill/>
          <a:ln/>
        </p:spPr>
        <p:txBody>
          <a:bodyPr wrap="square" rtlCol="0" anchor="ctr"/>
          <a:lstStyle/>
          <a:p>
            <a:pPr marL="0" indent="0">
              <a:lnSpc>
                <a:spcPts val="3800"/>
              </a:lnSpc>
              <a:buNone/>
            </a:pPr>
            <a:r>
              <a:rPr lang="en-US" sz="2700" b="1">
                <a:solidFill>
                  <a:srgbClr val="5C204C"/>
                </a:solidFill>
                <a:latin typeface="Graphik" pitchFamily="34" charset="0"/>
                <a:ea typeface="Graphik" pitchFamily="34" charset="-122"/>
                <a:cs typeface="Graphik" pitchFamily="34" charset="-120"/>
              </a:rPr>
              <a:t>What's next.  </a:t>
            </a:r>
            <a:r>
              <a:rPr lang="en-US" sz="2700">
                <a:solidFill>
                  <a:srgbClr val="5C204C"/>
                </a:solidFill>
                <a:latin typeface="Graphik" pitchFamily="34" charset="0"/>
                <a:ea typeface="Graphik" pitchFamily="34" charset="-122"/>
                <a:cs typeface="Graphik" pitchFamily="34" charset="-120"/>
              </a:rPr>
              <a:t>Once LIFT gets them activated, Club One is how we recognize and reward what happens next.</a:t>
            </a:r>
            <a:endParaRPr lang="en-US" sz="2700"/>
          </a:p>
        </p:txBody>
      </p:sp>
      <p:sp>
        <p:nvSpPr>
          <p:cNvPr id="13" name="Text 10"/>
          <p:cNvSpPr/>
          <p:nvPr/>
        </p:nvSpPr>
        <p:spPr>
          <a:xfrm>
            <a:off x="22371710" y="822960"/>
            <a:ext cx="1097280" cy="548640"/>
          </a:xfrm>
          <a:prstGeom prst="rect">
            <a:avLst/>
          </a:prstGeom>
          <a:noFill/>
          <a:ln/>
        </p:spPr>
        <p:txBody>
          <a:bodyPr wrap="square" rtlCol="0" anchor="ctr"/>
          <a:lstStyle/>
          <a:p>
            <a:pPr marL="0" indent="0" algn="r">
              <a:buNone/>
            </a:pPr>
            <a:r>
              <a:rPr lang="en-US" sz="2800">
                <a:solidFill>
                  <a:srgbClr val="CD98BF"/>
                </a:solidFill>
                <a:latin typeface="Graphik" pitchFamily="34" charset="0"/>
                <a:ea typeface="Graphik" pitchFamily="34" charset="-122"/>
                <a:cs typeface="Graphik" pitchFamily="34" charset="-120"/>
              </a:rPr>
              <a:t>11</a:t>
            </a:r>
            <a:endParaRPr lang="en-US" sz="2800"/>
          </a:p>
        </p:txBody>
      </p:sp>
      <p:sp>
        <p:nvSpPr>
          <p:cNvPr id="14" name="TextBox 13">
            <a:extLst>
              <a:ext uri="{FF2B5EF4-FFF2-40B4-BE49-F238E27FC236}">
                <a16:creationId xmlns:a16="http://schemas.microsoft.com/office/drawing/2014/main" id="{38193A8B-6A28-E435-BA9F-094AE6BEBC39}"/>
              </a:ext>
            </a:extLst>
          </p:cNvPr>
          <p:cNvSpPr txBox="1"/>
          <p:nvPr/>
        </p:nvSpPr>
        <p:spPr>
          <a:xfrm>
            <a:off x="6096000" y="6858000"/>
            <a:ext cx="12192000" cy="1077218"/>
          </a:xfrm>
          <a:prstGeom prst="rect">
            <a:avLst/>
          </a:prstGeom>
          <a:noFill/>
        </p:spPr>
        <p:txBody>
          <a:bodyPr rot="0" spcFirstLastPara="0" vertOverflow="overflow" horzOverflow="overflow" vert="horz" wrap="square" lIns="182880" tIns="91440" rIns="182880" bIns="91440" numCol="1" spcCol="0" rtlCol="0" fromWordArt="0" anchor="t" anchorCtr="0" forceAA="0" compatLnSpc="1">
            <a:prstTxWarp prst="textNoShape">
              <a:avLst/>
            </a:prstTxWarp>
            <a:spAutoFit/>
          </a:bodyPr>
          <a:lstStyle/>
          <a:p>
            <a:r>
              <a:rPr lang="en-US" sz="2200">
                <a:solidFill>
                  <a:srgbClr val="000000"/>
                </a:solidFill>
                <a:latin typeface="Calibri"/>
                <a:ea typeface="Calibri"/>
                <a:cs typeface="Calibri"/>
              </a:rPr>
              <a:t>1800693277</a:t>
            </a:r>
            <a:endParaRPr lang="en-US"/>
          </a:p>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876800" y="1287998"/>
            <a:ext cx="14630400" cy="585216"/>
          </a:xfrm>
          <a:prstGeom prst="rect">
            <a:avLst/>
          </a:prstGeom>
          <a:noFill/>
          <a:ln/>
        </p:spPr>
        <p:txBody>
          <a:bodyPr wrap="square" lIns="0" tIns="0" rIns="0" bIns="0" rtlCol="0" anchor="ctr"/>
          <a:lstStyle/>
          <a:p>
            <a:pPr marL="0" indent="0" algn="ctr">
              <a:buNone/>
            </a:pPr>
            <a:r>
              <a:rPr lang="en-US" sz="3200" b="1" kern="0" spc="200">
                <a:solidFill>
                  <a:srgbClr val="F6B141"/>
                </a:solidFill>
                <a:latin typeface="Graphik" pitchFamily="34" charset="0"/>
                <a:ea typeface="Graphik" pitchFamily="34" charset="-122"/>
                <a:cs typeface="Graphik" pitchFamily="34" charset="-120"/>
              </a:rPr>
              <a:t>THE BIGGER PICTURE</a:t>
            </a:r>
            <a:endParaRPr lang="en-US" sz="3200"/>
          </a:p>
        </p:txBody>
      </p:sp>
      <p:sp>
        <p:nvSpPr>
          <p:cNvPr id="3" name="Text 1"/>
          <p:cNvSpPr/>
          <p:nvPr/>
        </p:nvSpPr>
        <p:spPr>
          <a:xfrm>
            <a:off x="2212864" y="2110958"/>
            <a:ext cx="19202400" cy="1280160"/>
          </a:xfrm>
          <a:prstGeom prst="rect">
            <a:avLst/>
          </a:prstGeom>
          <a:noFill/>
          <a:ln/>
        </p:spPr>
        <p:txBody>
          <a:bodyPr wrap="square" rtlCol="0" anchor="ctr"/>
          <a:lstStyle/>
          <a:p>
            <a:pPr marL="0" indent="0" algn="ctr">
              <a:buNone/>
            </a:pPr>
            <a:r>
              <a:rPr lang="en-US" sz="6000" b="1">
                <a:solidFill>
                  <a:srgbClr val="FFFFFF"/>
                </a:solidFill>
                <a:latin typeface="Graphik" pitchFamily="34" charset="0"/>
                <a:ea typeface="Graphik" pitchFamily="34" charset="-122"/>
                <a:cs typeface="Graphik" pitchFamily="34" charset="-120"/>
              </a:rPr>
              <a:t>The Brand Partner Success Model.</a:t>
            </a:r>
            <a:endParaRPr lang="en-US" sz="6000"/>
          </a:p>
        </p:txBody>
      </p:sp>
      <p:sp>
        <p:nvSpPr>
          <p:cNvPr id="4" name="Text 2"/>
          <p:cNvSpPr/>
          <p:nvPr/>
        </p:nvSpPr>
        <p:spPr>
          <a:xfrm>
            <a:off x="2212864" y="3263102"/>
            <a:ext cx="20482560" cy="914400"/>
          </a:xfrm>
          <a:prstGeom prst="rect">
            <a:avLst/>
          </a:prstGeom>
          <a:noFill/>
          <a:ln/>
        </p:spPr>
        <p:txBody>
          <a:bodyPr wrap="square" rtlCol="0" anchor="ctr"/>
          <a:lstStyle/>
          <a:p>
            <a:pPr marL="0" indent="0" algn="ctr">
              <a:buNone/>
            </a:pPr>
            <a:r>
              <a:rPr lang="en-US" sz="3300">
                <a:solidFill>
                  <a:srgbClr val="DEBFD6"/>
                </a:solidFill>
                <a:latin typeface="Graphik" pitchFamily="34" charset="0"/>
                <a:ea typeface="Graphik" pitchFamily="34" charset="-122"/>
                <a:cs typeface="Graphik" pitchFamily="34" charset="-120"/>
              </a:rPr>
              <a:t>Every successful Brand Partner does three things: launches and lifts their people, leverages Club One, and maximizes the comp plan.</a:t>
            </a:r>
            <a:endParaRPr lang="en-US" sz="3300"/>
          </a:p>
        </p:txBody>
      </p:sp>
      <p:sp>
        <p:nvSpPr>
          <p:cNvPr id="10" name="Shape 7"/>
          <p:cNvSpPr/>
          <p:nvPr/>
        </p:nvSpPr>
        <p:spPr>
          <a:xfrm>
            <a:off x="9966960" y="5303520"/>
            <a:ext cx="0" cy="1536192"/>
          </a:xfrm>
          <a:prstGeom prst="line">
            <a:avLst/>
          </a:prstGeom>
          <a:noFill/>
          <a:ln w="19050">
            <a:solidFill>
              <a:srgbClr val="5C204C">
                <a:alpha val="40000"/>
              </a:srgbClr>
            </a:solidFill>
            <a:prstDash val="solid"/>
          </a:ln>
        </p:spPr>
        <p:txBody>
          <a:bodyPr/>
          <a:lstStyle/>
          <a:p>
            <a:endParaRPr lang="en-US"/>
          </a:p>
        </p:txBody>
      </p:sp>
      <p:sp>
        <p:nvSpPr>
          <p:cNvPr id="16" name="Text 12"/>
          <p:cNvSpPr/>
          <p:nvPr/>
        </p:nvSpPr>
        <p:spPr>
          <a:xfrm>
            <a:off x="3474720" y="8686800"/>
            <a:ext cx="6217920" cy="914400"/>
          </a:xfrm>
          <a:prstGeom prst="rect">
            <a:avLst/>
          </a:prstGeom>
          <a:noFill/>
          <a:ln/>
        </p:spPr>
        <p:txBody>
          <a:bodyPr wrap="square" rtlCol="0" anchor="ctr"/>
          <a:lstStyle/>
          <a:p>
            <a:pPr marL="0" indent="0" algn="ctr">
              <a:buNone/>
            </a:pPr>
            <a:r>
              <a:rPr lang="en-US" sz="2900" i="1">
                <a:solidFill>
                  <a:srgbClr val="5C204C"/>
                </a:solidFill>
                <a:latin typeface="Graphik" pitchFamily="34" charset="0"/>
                <a:ea typeface="Graphik" pitchFamily="34" charset="-122"/>
                <a:cs typeface="Graphik" pitchFamily="34" charset="-120"/>
              </a:rPr>
              <a:t>How you get rewarded</a:t>
            </a:r>
            <a:endParaRPr lang="en-US" sz="2900"/>
          </a:p>
        </p:txBody>
      </p:sp>
      <p:sp>
        <p:nvSpPr>
          <p:cNvPr id="17" name="Shape 13"/>
          <p:cNvSpPr/>
          <p:nvPr/>
        </p:nvSpPr>
        <p:spPr>
          <a:xfrm>
            <a:off x="9966960" y="7900416"/>
            <a:ext cx="0" cy="1536192"/>
          </a:xfrm>
          <a:prstGeom prst="line">
            <a:avLst/>
          </a:prstGeom>
          <a:noFill/>
          <a:ln w="19050">
            <a:solidFill>
              <a:srgbClr val="5C204C">
                <a:alpha val="40000"/>
              </a:srgbClr>
            </a:solidFill>
            <a:prstDash val="solid"/>
          </a:ln>
        </p:spPr>
        <p:txBody>
          <a:bodyPr/>
          <a:lstStyle/>
          <a:p>
            <a:endParaRPr lang="en-US"/>
          </a:p>
        </p:txBody>
      </p:sp>
      <p:sp>
        <p:nvSpPr>
          <p:cNvPr id="27" name="Text 22"/>
          <p:cNvSpPr/>
          <p:nvPr/>
        </p:nvSpPr>
        <p:spPr>
          <a:xfrm>
            <a:off x="22371710" y="822960"/>
            <a:ext cx="1097280" cy="548640"/>
          </a:xfrm>
          <a:prstGeom prst="rect">
            <a:avLst/>
          </a:prstGeom>
          <a:noFill/>
          <a:ln/>
        </p:spPr>
        <p:txBody>
          <a:bodyPr wrap="square" rtlCol="0" anchor="ctr"/>
          <a:lstStyle/>
          <a:p>
            <a:pPr marL="0" indent="0" algn="r">
              <a:buNone/>
            </a:pPr>
            <a:r>
              <a:rPr lang="en-US" sz="2800">
                <a:solidFill>
                  <a:srgbClr val="CD98BF"/>
                </a:solidFill>
                <a:latin typeface="Graphik" pitchFamily="34" charset="0"/>
                <a:ea typeface="Graphik" pitchFamily="34" charset="-122"/>
                <a:cs typeface="Graphik" pitchFamily="34" charset="-120"/>
              </a:rPr>
              <a:t>13</a:t>
            </a:r>
            <a:endParaRPr lang="en-US" sz="2800"/>
          </a:p>
        </p:txBody>
      </p:sp>
      <p:pic>
        <p:nvPicPr>
          <p:cNvPr id="36" name="Picture 35">
            <a:extLst>
              <a:ext uri="{FF2B5EF4-FFF2-40B4-BE49-F238E27FC236}">
                <a16:creationId xmlns:a16="http://schemas.microsoft.com/office/drawing/2014/main" id="{0D388643-5A0A-3E1F-EAC9-2B965E85FE48}"/>
              </a:ext>
            </a:extLst>
          </p:cNvPr>
          <p:cNvPicPr>
            <a:picLocks noChangeAspect="1"/>
          </p:cNvPicPr>
          <p:nvPr/>
        </p:nvPicPr>
        <p:blipFill>
          <a:blip r:embed="rId3"/>
          <a:stretch>
            <a:fillRect/>
          </a:stretch>
        </p:blipFill>
        <p:spPr>
          <a:xfrm>
            <a:off x="6889090" y="993922"/>
            <a:ext cx="10605818" cy="14843692"/>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72F68-6E44-F9EF-3BC1-A02E1F5C6D1D}"/>
            </a:ext>
          </a:extLst>
        </p:cNvPr>
        <p:cNvGrpSpPr/>
        <p:nvPr/>
      </p:nvGrpSpPr>
      <p:grpSpPr>
        <a:xfrm>
          <a:off x="0" y="0"/>
          <a:ext cx="0" cy="0"/>
          <a:chOff x="0" y="0"/>
          <a:chExt cx="0" cy="0"/>
        </a:xfrm>
      </p:grpSpPr>
      <p:sp>
        <p:nvSpPr>
          <p:cNvPr id="5" name="Text 0">
            <a:extLst>
              <a:ext uri="{FF2B5EF4-FFF2-40B4-BE49-F238E27FC236}">
                <a16:creationId xmlns:a16="http://schemas.microsoft.com/office/drawing/2014/main" id="{FA6738CA-1CAB-53A2-4CAD-CD3DECAD7E60}"/>
              </a:ext>
            </a:extLst>
          </p:cNvPr>
          <p:cNvSpPr/>
          <p:nvPr/>
        </p:nvSpPr>
        <p:spPr>
          <a:xfrm>
            <a:off x="6701901" y="2596909"/>
            <a:ext cx="9899497" cy="3346410"/>
          </a:xfrm>
          <a:prstGeom prst="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8800" b="1">
                <a:solidFill>
                  <a:srgbClr val="FFFFFF"/>
                </a:solidFill>
                <a:latin typeface="Graphik" pitchFamily="34" charset="0"/>
                <a:ea typeface="Graphik" pitchFamily="34" charset="-122"/>
                <a:cs typeface="Graphik" pitchFamily="34" charset="-120"/>
              </a:rPr>
              <a:t>Ready to launch?</a:t>
            </a:r>
            <a:endParaRPr lang="en-US" sz="8800"/>
          </a:p>
        </p:txBody>
      </p:sp>
      <p:sp>
        <p:nvSpPr>
          <p:cNvPr id="6" name="Text 1">
            <a:extLst>
              <a:ext uri="{FF2B5EF4-FFF2-40B4-BE49-F238E27FC236}">
                <a16:creationId xmlns:a16="http://schemas.microsoft.com/office/drawing/2014/main" id="{464613EE-7E3F-C669-A5B1-5D39E4B82F4B}"/>
              </a:ext>
            </a:extLst>
          </p:cNvPr>
          <p:cNvSpPr/>
          <p:nvPr/>
        </p:nvSpPr>
        <p:spPr>
          <a:xfrm>
            <a:off x="3309388" y="5209362"/>
            <a:ext cx="16684517" cy="2844449"/>
          </a:xfrm>
          <a:prstGeom prst="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000" i="1">
                <a:solidFill>
                  <a:srgbClr val="D1C4E1"/>
                </a:solidFill>
                <a:latin typeface="Graphik" pitchFamily="34" charset="0"/>
                <a:ea typeface="Graphik" pitchFamily="34" charset="-122"/>
                <a:cs typeface="Graphik" pitchFamily="34" charset="-120"/>
              </a:rPr>
              <a:t>You don't need to feel ready.</a:t>
            </a:r>
            <a:endParaRPr lang="en-US" sz="6000"/>
          </a:p>
          <a:p>
            <a:pPr algn="ctr"/>
            <a:r>
              <a:rPr lang="en-US" sz="6000" i="1">
                <a:solidFill>
                  <a:srgbClr val="D1C4E1"/>
                </a:solidFill>
                <a:latin typeface="Graphik" pitchFamily="34" charset="0"/>
                <a:ea typeface="Graphik" pitchFamily="34" charset="-122"/>
                <a:cs typeface="Graphik" pitchFamily="34" charset="-120"/>
              </a:rPr>
              <a:t>You can just to follow the steps.</a:t>
            </a:r>
            <a:endParaRPr lang="en-US" sz="6000"/>
          </a:p>
        </p:txBody>
      </p:sp>
      <p:sp>
        <p:nvSpPr>
          <p:cNvPr id="7" name="Text 2">
            <a:extLst>
              <a:ext uri="{FF2B5EF4-FFF2-40B4-BE49-F238E27FC236}">
                <a16:creationId xmlns:a16="http://schemas.microsoft.com/office/drawing/2014/main" id="{36C08E54-3C68-734C-49E2-9B9430F1B1A8}"/>
              </a:ext>
            </a:extLst>
          </p:cNvPr>
          <p:cNvSpPr/>
          <p:nvPr/>
        </p:nvSpPr>
        <p:spPr>
          <a:xfrm>
            <a:off x="3943950" y="8319798"/>
            <a:ext cx="15415395" cy="1673205"/>
          </a:xfrm>
          <a:prstGeom prst="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4400" b="1" kern="0" spc="100">
                <a:solidFill>
                  <a:srgbClr val="F6B141"/>
                </a:solidFill>
                <a:latin typeface="Graphik" pitchFamily="34" charset="0"/>
                <a:ea typeface="Graphik" pitchFamily="34" charset="-122"/>
                <a:cs typeface="Graphik" pitchFamily="34" charset="-120"/>
              </a:rPr>
              <a:t>L · Launch    I · Invite    F · Follow Through    T · Teach</a:t>
            </a:r>
            <a:endParaRPr lang="en-US" sz="4400"/>
          </a:p>
        </p:txBody>
      </p:sp>
    </p:spTree>
    <p:extLst>
      <p:ext uri="{BB962C8B-B14F-4D97-AF65-F5344CB8AC3E}">
        <p14:creationId xmlns:p14="http://schemas.microsoft.com/office/powerpoint/2010/main" val="727729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3363D-4780-D543-A736-709825FA7013}"/>
            </a:ext>
          </a:extLst>
        </p:cNvPr>
        <p:cNvGrpSpPr/>
        <p:nvPr/>
      </p:nvGrpSpPr>
      <p:grpSpPr>
        <a:xfrm>
          <a:off x="0" y="0"/>
          <a:ext cx="0" cy="0"/>
          <a:chOff x="0" y="0"/>
          <a:chExt cx="0" cy="0"/>
        </a:xfrm>
      </p:grpSpPr>
      <p:sp>
        <p:nvSpPr>
          <p:cNvPr id="5" name="Text 0">
            <a:extLst>
              <a:ext uri="{FF2B5EF4-FFF2-40B4-BE49-F238E27FC236}">
                <a16:creationId xmlns:a16="http://schemas.microsoft.com/office/drawing/2014/main" id="{F10B9376-5092-5F66-264E-99E43CD4E53F}"/>
              </a:ext>
            </a:extLst>
          </p:cNvPr>
          <p:cNvSpPr/>
          <p:nvPr/>
        </p:nvSpPr>
        <p:spPr>
          <a:xfrm>
            <a:off x="4295575" y="1450217"/>
            <a:ext cx="14630400" cy="640080"/>
          </a:xfrm>
          <a:prstGeom prst="rect">
            <a:avLst/>
          </a:prstGeom>
          <a:noFill/>
          <a:ln/>
        </p:spPr>
        <p:txBody>
          <a:bodyPr wrap="square" lIns="91440" tIns="45720" rIns="91440" bIns="45720" rtlCol="0" anchor="ctr"/>
          <a:lstStyle/>
          <a:p>
            <a:pPr marL="0" indent="0" algn="ctr">
              <a:buNone/>
            </a:pPr>
            <a:r>
              <a:rPr lang="en-US" sz="3400" b="1" kern="0" spc="220">
                <a:solidFill>
                  <a:srgbClr val="F6B141"/>
                </a:solidFill>
                <a:latin typeface="Graphik"/>
                <a:ea typeface="Graphik"/>
              </a:rPr>
              <a:t>METHOD</a:t>
            </a:r>
          </a:p>
        </p:txBody>
      </p:sp>
      <p:sp>
        <p:nvSpPr>
          <p:cNvPr id="6" name="Text 1">
            <a:extLst>
              <a:ext uri="{FF2B5EF4-FFF2-40B4-BE49-F238E27FC236}">
                <a16:creationId xmlns:a16="http://schemas.microsoft.com/office/drawing/2014/main" id="{A7425CBA-9EDE-A73C-DBA1-487DC4496049}"/>
              </a:ext>
            </a:extLst>
          </p:cNvPr>
          <p:cNvSpPr/>
          <p:nvPr/>
        </p:nvSpPr>
        <p:spPr>
          <a:xfrm>
            <a:off x="639314" y="4742391"/>
            <a:ext cx="21923506" cy="3725366"/>
          </a:xfrm>
          <a:prstGeom prst="rect">
            <a:avLst/>
          </a:prstGeom>
          <a:noFill/>
          <a:ln/>
        </p:spPr>
        <p:txBody>
          <a:bodyPr wrap="square" lIns="91440" tIns="45720" rIns="91440" bIns="45720" rtlCol="0" anchor="ctr"/>
          <a:lstStyle/>
          <a:p>
            <a:pPr algn="ctr"/>
            <a:r>
              <a:rPr lang="en-US" sz="21600" b="1" kern="0" spc="100">
                <a:solidFill>
                  <a:srgbClr val="FFFFFF"/>
                </a:solidFill>
              </a:rPr>
              <a:t>6M</a:t>
            </a:r>
            <a:endParaRPr lang="en-US"/>
          </a:p>
        </p:txBody>
      </p:sp>
      <p:sp>
        <p:nvSpPr>
          <p:cNvPr id="7" name="Text 2">
            <a:extLst>
              <a:ext uri="{FF2B5EF4-FFF2-40B4-BE49-F238E27FC236}">
                <a16:creationId xmlns:a16="http://schemas.microsoft.com/office/drawing/2014/main" id="{AB59C8A4-ED1B-9762-25C7-53DF8DDDD7E4}"/>
              </a:ext>
            </a:extLst>
          </p:cNvPr>
          <p:cNvSpPr/>
          <p:nvPr/>
        </p:nvSpPr>
        <p:spPr>
          <a:xfrm>
            <a:off x="4879574" y="11544860"/>
            <a:ext cx="14630400" cy="1005840"/>
          </a:xfrm>
          <a:prstGeom prst="rect">
            <a:avLst/>
          </a:prstGeom>
          <a:noFill/>
          <a:ln/>
        </p:spPr>
        <p:txBody>
          <a:bodyPr wrap="square" lIns="91440" tIns="45720" rIns="91440" bIns="45720" rtlCol="0" anchor="ctr"/>
          <a:lstStyle/>
          <a:p>
            <a:pPr algn="ctr"/>
            <a:r>
              <a:rPr lang="en-US" sz="5200" i="1">
                <a:solidFill>
                  <a:srgbClr val="E1C4D9"/>
                </a:solidFill>
                <a:latin typeface="Graphik"/>
                <a:ea typeface="Graphik"/>
              </a:rPr>
              <a:t>A system for your ASEA business</a:t>
            </a:r>
            <a:endParaRPr lang="en-US"/>
          </a:p>
        </p:txBody>
      </p:sp>
    </p:spTree>
    <p:extLst>
      <p:ext uri="{BB962C8B-B14F-4D97-AF65-F5344CB8AC3E}">
        <p14:creationId xmlns:p14="http://schemas.microsoft.com/office/powerpoint/2010/main" val="28551737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icker"/>
          <p:cNvSpPr/>
          <p:nvPr/>
        </p:nvSpPr>
        <p:spPr>
          <a:xfrm>
            <a:off x="-728192" y="4860244"/>
            <a:ext cx="9800000" cy="500000"/>
          </a:xfrm>
          <a:prstGeom prst="rect">
            <a:avLst/>
          </a:prstGeom>
          <a:noFill/>
          <a:ln/>
        </p:spPr>
        <p:txBody>
          <a:bodyPr wrap="square" rtlCol="0" anchor="ctr"/>
          <a:lstStyle/>
          <a:p>
            <a:pPr marL="0" indent="0" algn="ctr">
              <a:buNone/>
            </a:pPr>
            <a:r>
              <a:rPr lang="en-US" sz="6000" b="1" kern="0" spc="200">
                <a:solidFill>
                  <a:srgbClr val="F6B141"/>
                </a:solidFill>
                <a:latin typeface="Graphik" pitchFamily="34" charset="0"/>
                <a:ea typeface="Graphik" pitchFamily="34" charset="-122"/>
                <a:cs typeface="Graphik" pitchFamily="34" charset="-120"/>
              </a:rPr>
              <a:t>LIFT </a:t>
            </a:r>
          </a:p>
          <a:p>
            <a:pPr marL="0" indent="0" algn="ctr">
              <a:buNone/>
            </a:pPr>
            <a:r>
              <a:rPr lang="en-US" sz="6000" b="1" kern="0" spc="200">
                <a:solidFill>
                  <a:srgbClr val="F6B141"/>
                </a:solidFill>
                <a:latin typeface="Graphik" pitchFamily="34" charset="0"/>
                <a:ea typeface="Graphik" pitchFamily="34" charset="-122"/>
                <a:cs typeface="Graphik" pitchFamily="34" charset="-120"/>
              </a:rPr>
              <a:t>WORKBOOK</a:t>
            </a:r>
            <a:endParaRPr lang="en-US" sz="4400" b="1" kern="0" spc="200">
              <a:solidFill>
                <a:srgbClr val="F6B141"/>
              </a:solidFill>
              <a:latin typeface="Graphik" pitchFamily="34" charset="0"/>
              <a:ea typeface="Graphik" pitchFamily="34" charset="-122"/>
              <a:cs typeface="Graphik" pitchFamily="34" charset="-120"/>
            </a:endParaRPr>
          </a:p>
        </p:txBody>
      </p:sp>
      <p:pic>
        <p:nvPicPr>
          <p:cNvPr id="4" name="WorkbookPage" descr="Workbook page screenshot"/>
          <p:cNvPicPr>
            <a:picLocks noChangeAspect="1"/>
          </p:cNvPicPr>
          <p:nvPr/>
        </p:nvPicPr>
        <p:blipFill>
          <a:blip r:embed="rId2"/>
          <a:stretch>
            <a:fillRect/>
          </a:stretch>
        </p:blipFill>
        <p:spPr>
          <a:xfrm>
            <a:off x="7789950" y="1158000"/>
            <a:ext cx="8807273" cy="11400000"/>
          </a:xfrm>
          <a:prstGeom prst="rect">
            <a:avLst/>
          </a:prstGeom>
          <a:effectLst>
            <a:outerShdw blurRad="180000" dist="60000" dir="5400000" rotWithShape="0">
              <a:srgbClr val="000000">
                <a:alpha val="45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icker"/>
          <p:cNvSpPr/>
          <p:nvPr/>
        </p:nvSpPr>
        <p:spPr>
          <a:xfrm>
            <a:off x="1200000" y="4900000"/>
            <a:ext cx="9800000" cy="500000"/>
          </a:xfrm>
          <a:prstGeom prst="rect">
            <a:avLst/>
          </a:prstGeom>
          <a:noFill/>
          <a:ln/>
        </p:spPr>
        <p:txBody>
          <a:bodyPr wrap="square" rtlCol="0" anchor="ctr"/>
          <a:lstStyle/>
          <a:p>
            <a:pPr marL="0" indent="0">
              <a:buNone/>
            </a:pPr>
            <a:r>
              <a:rPr lang="en-US" sz="3200" b="1" kern="0" spc="200">
                <a:solidFill>
                  <a:srgbClr val="F6B141"/>
                </a:solidFill>
                <a:latin typeface="Graphik" pitchFamily="34" charset="0"/>
                <a:ea typeface="Graphik" pitchFamily="34" charset="-122"/>
                <a:cs typeface="Graphik" pitchFamily="34" charset="-120"/>
              </a:rPr>
              <a:t>BEFORE YOU BEGIN</a:t>
            </a:r>
          </a:p>
        </p:txBody>
      </p:sp>
      <p:pic>
        <p:nvPicPr>
          <p:cNvPr id="4" name="WorkbookPage" descr="Workbook page screenshot"/>
          <p:cNvPicPr>
            <a:picLocks noChangeAspect="1"/>
          </p:cNvPicPr>
          <p:nvPr/>
        </p:nvPicPr>
        <p:blipFill>
          <a:blip r:embed="rId2"/>
          <a:stretch>
            <a:fillRect/>
          </a:stretch>
        </p:blipFill>
        <p:spPr>
          <a:xfrm>
            <a:off x="7789950" y="1158000"/>
            <a:ext cx="8807273" cy="11400000"/>
          </a:xfrm>
          <a:prstGeom prst="rect">
            <a:avLst/>
          </a:prstGeom>
          <a:effectLst>
            <a:outerShdw blurRad="180000" dist="60000" dir="5400000" rotWithShape="0">
              <a:srgbClr val="000000">
                <a:alpha val="45000"/>
              </a:srgbClr>
            </a:outerShdw>
          </a:effectLst>
        </p:spPr>
      </p:pic>
      <p:sp>
        <p:nvSpPr>
          <p:cNvPr id="8" name="Title">
            <a:extLst>
              <a:ext uri="{FF2B5EF4-FFF2-40B4-BE49-F238E27FC236}">
                <a16:creationId xmlns:a16="http://schemas.microsoft.com/office/drawing/2014/main" id="{03859392-B318-A921-0C41-21AABAE3B784}"/>
              </a:ext>
            </a:extLst>
          </p:cNvPr>
          <p:cNvSpPr/>
          <p:nvPr/>
        </p:nvSpPr>
        <p:spPr>
          <a:xfrm>
            <a:off x="1200000" y="5400000"/>
            <a:ext cx="9800000" cy="1600000"/>
          </a:xfrm>
          <a:prstGeom prst="rect">
            <a:avLst/>
          </a:prstGeom>
          <a:noFill/>
          <a:ln/>
        </p:spPr>
        <p:txBody>
          <a:bodyPr wrap="square" rtlCol="0" anchor="t"/>
          <a:lstStyle/>
          <a:p>
            <a:endParaRPr lang="en-US" sz="7200" b="1">
              <a:solidFill>
                <a:srgbClr val="FFFFFF"/>
              </a:solidFill>
              <a:latin typeface="Graphik" pitchFamily="34" charset="0"/>
              <a:ea typeface="Graphik" pitchFamily="34" charset="-122"/>
              <a:cs typeface="Graphik" pitchFamily="34" charset="-12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icker"/>
          <p:cNvSpPr/>
          <p:nvPr/>
        </p:nvSpPr>
        <p:spPr>
          <a:xfrm>
            <a:off x="3724539" y="5078904"/>
            <a:ext cx="9800000" cy="500000"/>
          </a:xfrm>
          <a:prstGeom prst="rect">
            <a:avLst/>
          </a:prstGeom>
          <a:noFill/>
          <a:ln/>
        </p:spPr>
        <p:txBody>
          <a:bodyPr wrap="square" rtlCol="0" anchor="ctr"/>
          <a:lstStyle/>
          <a:p>
            <a:pPr marL="0" indent="0">
              <a:buNone/>
            </a:pPr>
            <a:r>
              <a:rPr lang="en-US" sz="3200" b="1" kern="0" spc="200">
                <a:solidFill>
                  <a:srgbClr val="F6B141"/>
                </a:solidFill>
                <a:latin typeface="Graphik" pitchFamily="34" charset="0"/>
                <a:ea typeface="Graphik" pitchFamily="34" charset="-122"/>
                <a:cs typeface="Graphik" pitchFamily="34" charset="-120"/>
              </a:rPr>
              <a:t>DAY 1</a:t>
            </a:r>
          </a:p>
        </p:txBody>
      </p:sp>
      <p:pic>
        <p:nvPicPr>
          <p:cNvPr id="4" name="WorkbookPage" descr="Workbook page screenshot"/>
          <p:cNvPicPr>
            <a:picLocks noChangeAspect="1"/>
          </p:cNvPicPr>
          <p:nvPr/>
        </p:nvPicPr>
        <p:blipFill>
          <a:blip r:embed="rId2"/>
          <a:stretch>
            <a:fillRect/>
          </a:stretch>
        </p:blipFill>
        <p:spPr>
          <a:xfrm>
            <a:off x="7789950" y="1158000"/>
            <a:ext cx="8807273" cy="11400000"/>
          </a:xfrm>
          <a:prstGeom prst="rect">
            <a:avLst/>
          </a:prstGeom>
          <a:effectLst>
            <a:outerShdw blurRad="180000" dist="60000" dir="5400000" rotWithShape="0">
              <a:srgbClr val="000000">
                <a:alpha val="45000"/>
              </a:srgbClr>
            </a:outerShdw>
          </a:effectLst>
        </p:spPr>
      </p:pic>
      <p:sp>
        <p:nvSpPr>
          <p:cNvPr id="6" name="Title">
            <a:extLst>
              <a:ext uri="{FF2B5EF4-FFF2-40B4-BE49-F238E27FC236}">
                <a16:creationId xmlns:a16="http://schemas.microsoft.com/office/drawing/2014/main" id="{FC36E093-9E7D-E523-420D-889AF878D946}"/>
              </a:ext>
            </a:extLst>
          </p:cNvPr>
          <p:cNvSpPr/>
          <p:nvPr/>
        </p:nvSpPr>
        <p:spPr>
          <a:xfrm>
            <a:off x="2114398" y="5728904"/>
            <a:ext cx="9800000" cy="1600000"/>
          </a:xfrm>
          <a:prstGeom prst="rect">
            <a:avLst/>
          </a:prstGeom>
          <a:noFill/>
          <a:ln/>
        </p:spPr>
        <p:txBody>
          <a:bodyPr wrap="square" rtlCol="0" anchor="t"/>
          <a:lstStyle/>
          <a:p>
            <a:r>
              <a:rPr lang="en-US" sz="7200" b="1">
                <a:solidFill>
                  <a:srgbClr val="F6B141"/>
                </a:solidFill>
                <a:latin typeface="Graphik" pitchFamily="34" charset="0"/>
                <a:ea typeface="Graphik" pitchFamily="34" charset="-122"/>
                <a:cs typeface="Graphik" pitchFamily="34" charset="-120"/>
              </a:rPr>
              <a:t>L · Launch ·</a:t>
            </a:r>
            <a:endParaRPr lang="en-US" sz="7200" b="1">
              <a:solidFill>
                <a:srgbClr val="FFFFFF"/>
              </a:solidFill>
              <a:latin typeface="Graphik" pitchFamily="34" charset="0"/>
              <a:ea typeface="Graphik" pitchFamily="34" charset="-122"/>
              <a:cs typeface="Graphik" pitchFamily="34" charset="-12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WorkbookPage" descr="Workbook page screenshot"/>
          <p:cNvPicPr>
            <a:picLocks noChangeAspect="1"/>
          </p:cNvPicPr>
          <p:nvPr/>
        </p:nvPicPr>
        <p:blipFill>
          <a:blip r:embed="rId2"/>
          <a:stretch>
            <a:fillRect/>
          </a:stretch>
        </p:blipFill>
        <p:spPr>
          <a:xfrm>
            <a:off x="7789950" y="1158000"/>
            <a:ext cx="8807273" cy="11400000"/>
          </a:xfrm>
          <a:prstGeom prst="rect">
            <a:avLst/>
          </a:prstGeom>
          <a:effectLst>
            <a:outerShdw blurRad="180000" dist="60000" dir="5400000" rotWithShape="0">
              <a:srgbClr val="000000">
                <a:alpha val="45000"/>
              </a:srgbClr>
            </a:outerShdw>
          </a:effectLst>
        </p:spPr>
      </p:pic>
      <p:sp>
        <p:nvSpPr>
          <p:cNvPr id="6" name="Kicker">
            <a:extLst>
              <a:ext uri="{FF2B5EF4-FFF2-40B4-BE49-F238E27FC236}">
                <a16:creationId xmlns:a16="http://schemas.microsoft.com/office/drawing/2014/main" id="{7D57B7FB-E9B3-570C-0036-E438A5589403}"/>
              </a:ext>
            </a:extLst>
          </p:cNvPr>
          <p:cNvSpPr/>
          <p:nvPr/>
        </p:nvSpPr>
        <p:spPr>
          <a:xfrm>
            <a:off x="2114398" y="5078904"/>
            <a:ext cx="9800000" cy="500000"/>
          </a:xfrm>
          <a:prstGeom prst="rect">
            <a:avLst/>
          </a:prstGeom>
          <a:noFill/>
          <a:ln/>
        </p:spPr>
        <p:txBody>
          <a:bodyPr wrap="square" rtlCol="0" anchor="ctr"/>
          <a:lstStyle/>
          <a:p>
            <a:r>
              <a:rPr lang="en-US" sz="3200" b="1" kern="0" spc="200">
                <a:solidFill>
                  <a:srgbClr val="F6B141"/>
                </a:solidFill>
                <a:latin typeface="Graphik" pitchFamily="34" charset="0"/>
                <a:ea typeface="Graphik" pitchFamily="34" charset="-122"/>
                <a:cs typeface="Graphik" pitchFamily="34" charset="-120"/>
              </a:rPr>
              <a:t>DAY 1 CONTINUED</a:t>
            </a:r>
          </a:p>
        </p:txBody>
      </p:sp>
      <p:sp>
        <p:nvSpPr>
          <p:cNvPr id="8" name="Title">
            <a:extLst>
              <a:ext uri="{FF2B5EF4-FFF2-40B4-BE49-F238E27FC236}">
                <a16:creationId xmlns:a16="http://schemas.microsoft.com/office/drawing/2014/main" id="{9E0BB55B-D61F-BC48-B818-22630F1796B8}"/>
              </a:ext>
            </a:extLst>
          </p:cNvPr>
          <p:cNvSpPr/>
          <p:nvPr/>
        </p:nvSpPr>
        <p:spPr>
          <a:xfrm>
            <a:off x="2114398" y="5728904"/>
            <a:ext cx="9800000" cy="1600000"/>
          </a:xfrm>
          <a:prstGeom prst="rect">
            <a:avLst/>
          </a:prstGeom>
          <a:noFill/>
          <a:ln/>
        </p:spPr>
        <p:txBody>
          <a:bodyPr wrap="square" rtlCol="0" anchor="t"/>
          <a:lstStyle/>
          <a:p>
            <a:r>
              <a:rPr lang="en-US" sz="7200" b="1">
                <a:solidFill>
                  <a:srgbClr val="F6B141"/>
                </a:solidFill>
                <a:latin typeface="Graphik" pitchFamily="34" charset="0"/>
                <a:ea typeface="Graphik" pitchFamily="34" charset="-122"/>
                <a:cs typeface="Graphik" pitchFamily="34" charset="-120"/>
              </a:rPr>
              <a:t>L · Launch ·</a:t>
            </a:r>
            <a:endParaRPr lang="en-US" sz="7200" b="1">
              <a:solidFill>
                <a:srgbClr val="FFFFFF"/>
              </a:solidFill>
              <a:latin typeface="Graphik" pitchFamily="34" charset="0"/>
              <a:ea typeface="Graphik" pitchFamily="34" charset="-122"/>
              <a:cs typeface="Graphik" pitchFamily="34" charset="-12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icker"/>
          <p:cNvSpPr/>
          <p:nvPr/>
        </p:nvSpPr>
        <p:spPr>
          <a:xfrm>
            <a:off x="2114398" y="5078904"/>
            <a:ext cx="9800000" cy="500000"/>
          </a:xfrm>
          <a:prstGeom prst="rect">
            <a:avLst/>
          </a:prstGeom>
          <a:noFill/>
          <a:ln/>
        </p:spPr>
        <p:txBody>
          <a:bodyPr wrap="square" rtlCol="0" anchor="ctr"/>
          <a:lstStyle/>
          <a:p>
            <a:pPr marL="0" indent="0">
              <a:buNone/>
            </a:pPr>
            <a:r>
              <a:rPr lang="en-US" sz="2800" b="1" kern="0" spc="200">
                <a:solidFill>
                  <a:srgbClr val="F6B141"/>
                </a:solidFill>
                <a:latin typeface="Graphik" pitchFamily="34" charset="0"/>
                <a:ea typeface="Graphik" pitchFamily="34" charset="-122"/>
                <a:cs typeface="Graphik" pitchFamily="34" charset="-120"/>
              </a:rPr>
              <a:t>DAYS 2–7 · THE 7-DAY SPRINT</a:t>
            </a:r>
          </a:p>
        </p:txBody>
      </p:sp>
      <p:pic>
        <p:nvPicPr>
          <p:cNvPr id="4" name="WorkbookPage" descr="Workbook page screenshot"/>
          <p:cNvPicPr>
            <a:picLocks noChangeAspect="1"/>
          </p:cNvPicPr>
          <p:nvPr/>
        </p:nvPicPr>
        <p:blipFill>
          <a:blip r:embed="rId2"/>
          <a:stretch>
            <a:fillRect/>
          </a:stretch>
        </p:blipFill>
        <p:spPr>
          <a:xfrm>
            <a:off x="7789950" y="1158000"/>
            <a:ext cx="8807273" cy="11400000"/>
          </a:xfrm>
          <a:prstGeom prst="rect">
            <a:avLst/>
          </a:prstGeom>
          <a:effectLst>
            <a:outerShdw blurRad="180000" dist="60000" dir="5400000" rotWithShape="0">
              <a:srgbClr val="000000">
                <a:alpha val="45000"/>
              </a:srgbClr>
            </a:outerShdw>
          </a:effectLst>
        </p:spPr>
      </p:pic>
      <p:sp>
        <p:nvSpPr>
          <p:cNvPr id="8" name="Title">
            <a:extLst>
              <a:ext uri="{FF2B5EF4-FFF2-40B4-BE49-F238E27FC236}">
                <a16:creationId xmlns:a16="http://schemas.microsoft.com/office/drawing/2014/main" id="{76DD1DE2-D481-7728-5687-2A7B89EE3F38}"/>
              </a:ext>
            </a:extLst>
          </p:cNvPr>
          <p:cNvSpPr/>
          <p:nvPr/>
        </p:nvSpPr>
        <p:spPr>
          <a:xfrm>
            <a:off x="2114398" y="5728904"/>
            <a:ext cx="9800000" cy="1600000"/>
          </a:xfrm>
          <a:prstGeom prst="rect">
            <a:avLst/>
          </a:prstGeom>
          <a:noFill/>
          <a:ln/>
        </p:spPr>
        <p:txBody>
          <a:bodyPr wrap="square" rtlCol="0" anchor="t"/>
          <a:lstStyle/>
          <a:p>
            <a:r>
              <a:rPr lang="en-US" sz="7200" b="1">
                <a:solidFill>
                  <a:srgbClr val="F6B141"/>
                </a:solidFill>
                <a:latin typeface="Graphik" pitchFamily="34" charset="0"/>
                <a:ea typeface="Graphik" pitchFamily="34" charset="-122"/>
                <a:cs typeface="Graphik" pitchFamily="34" charset="-120"/>
              </a:rPr>
              <a:t>I · INVITE ·</a:t>
            </a:r>
            <a:endParaRPr lang="en-US" sz="7200" b="1">
              <a:solidFill>
                <a:srgbClr val="FFFFFF"/>
              </a:solidFill>
              <a:latin typeface="Graphik" pitchFamily="34" charset="0"/>
              <a:ea typeface="Graphik" pitchFamily="34" charset="-122"/>
              <a:cs typeface="Graphik" pitchFamily="34" charset="-12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icker"/>
          <p:cNvSpPr/>
          <p:nvPr/>
        </p:nvSpPr>
        <p:spPr>
          <a:xfrm>
            <a:off x="881947" y="4900000"/>
            <a:ext cx="9800000" cy="500000"/>
          </a:xfrm>
          <a:prstGeom prst="rect">
            <a:avLst/>
          </a:prstGeom>
          <a:noFill/>
          <a:ln/>
        </p:spPr>
        <p:txBody>
          <a:bodyPr wrap="square" rtlCol="0" anchor="ctr"/>
          <a:lstStyle/>
          <a:p>
            <a:pPr marL="0" indent="0">
              <a:buNone/>
            </a:pPr>
            <a:r>
              <a:rPr lang="en-US" sz="3200" b="1" kern="0" spc="200">
                <a:solidFill>
                  <a:srgbClr val="F6B141"/>
                </a:solidFill>
                <a:latin typeface="Graphik" pitchFamily="34" charset="0"/>
                <a:ea typeface="Graphik" pitchFamily="34" charset="-122"/>
                <a:cs typeface="Graphik" pitchFamily="34" charset="-120"/>
              </a:rPr>
              <a:t>DAYS 8–30 · THE DAILY 4</a:t>
            </a:r>
          </a:p>
        </p:txBody>
      </p:sp>
      <p:sp>
        <p:nvSpPr>
          <p:cNvPr id="3" name="Title"/>
          <p:cNvSpPr/>
          <p:nvPr/>
        </p:nvSpPr>
        <p:spPr>
          <a:xfrm>
            <a:off x="881947" y="5550000"/>
            <a:ext cx="9800000" cy="1600000"/>
          </a:xfrm>
          <a:prstGeom prst="rect">
            <a:avLst/>
          </a:prstGeom>
          <a:noFill/>
          <a:ln/>
        </p:spPr>
        <p:txBody>
          <a:bodyPr wrap="square" rtlCol="0" anchor="t"/>
          <a:lstStyle/>
          <a:p>
            <a:r>
              <a:rPr lang="en-US" sz="5400" b="1">
                <a:solidFill>
                  <a:srgbClr val="F6B141"/>
                </a:solidFill>
                <a:latin typeface="Graphik" pitchFamily="34" charset="0"/>
                <a:ea typeface="Graphik" pitchFamily="34" charset="-122"/>
                <a:cs typeface="Graphik" pitchFamily="34" charset="-120"/>
              </a:rPr>
              <a:t>F · FOLLOW THROUGH ·</a:t>
            </a:r>
            <a:endParaRPr lang="en-US" sz="5400" b="1">
              <a:solidFill>
                <a:srgbClr val="FFFFFF"/>
              </a:solidFill>
              <a:latin typeface="Graphik" pitchFamily="34" charset="0"/>
              <a:ea typeface="Graphik" pitchFamily="34" charset="-122"/>
              <a:cs typeface="Graphik" pitchFamily="34" charset="-120"/>
            </a:endParaRPr>
          </a:p>
        </p:txBody>
      </p:sp>
      <p:pic>
        <p:nvPicPr>
          <p:cNvPr id="4" name="WorkbookPage" descr="Workbook page screenshot"/>
          <p:cNvPicPr>
            <a:picLocks noChangeAspect="1"/>
          </p:cNvPicPr>
          <p:nvPr/>
        </p:nvPicPr>
        <p:blipFill>
          <a:blip r:embed="rId2"/>
          <a:stretch>
            <a:fillRect/>
          </a:stretch>
        </p:blipFill>
        <p:spPr>
          <a:xfrm>
            <a:off x="9301592" y="1158000"/>
            <a:ext cx="8807273" cy="11400000"/>
          </a:xfrm>
          <a:prstGeom prst="rect">
            <a:avLst/>
          </a:prstGeom>
          <a:effectLst>
            <a:outerShdw blurRad="180000" dist="60000" dir="5400000" rotWithShape="0">
              <a:srgbClr val="000000">
                <a:alpha val="45000"/>
              </a:srgb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WorkbookPage" descr="Workbook page screenshot"/>
          <p:cNvPicPr>
            <a:picLocks noChangeAspect="1"/>
          </p:cNvPicPr>
          <p:nvPr/>
        </p:nvPicPr>
        <p:blipFill>
          <a:blip r:embed="rId2"/>
          <a:stretch>
            <a:fillRect/>
          </a:stretch>
        </p:blipFill>
        <p:spPr>
          <a:xfrm>
            <a:off x="9301592" y="1158000"/>
            <a:ext cx="8807273" cy="11400000"/>
          </a:xfrm>
          <a:prstGeom prst="rect">
            <a:avLst/>
          </a:prstGeom>
          <a:effectLst>
            <a:outerShdw blurRad="180000" dist="60000" dir="5400000" rotWithShape="0">
              <a:srgbClr val="000000">
                <a:alpha val="45000"/>
              </a:srgbClr>
            </a:outerShdw>
          </a:effectLst>
        </p:spPr>
      </p:pic>
      <p:sp>
        <p:nvSpPr>
          <p:cNvPr id="6" name="Kicker">
            <a:extLst>
              <a:ext uri="{FF2B5EF4-FFF2-40B4-BE49-F238E27FC236}">
                <a16:creationId xmlns:a16="http://schemas.microsoft.com/office/drawing/2014/main" id="{A77B322F-B3B2-0DE5-B40E-D0FD81321C32}"/>
              </a:ext>
            </a:extLst>
          </p:cNvPr>
          <p:cNvSpPr/>
          <p:nvPr/>
        </p:nvSpPr>
        <p:spPr>
          <a:xfrm>
            <a:off x="881947" y="4900000"/>
            <a:ext cx="9800000" cy="500000"/>
          </a:xfrm>
          <a:prstGeom prst="rect">
            <a:avLst/>
          </a:prstGeom>
          <a:noFill/>
          <a:ln/>
        </p:spPr>
        <p:txBody>
          <a:bodyPr wrap="square" rtlCol="0" anchor="ctr"/>
          <a:lstStyle/>
          <a:p>
            <a:pPr marL="0" indent="0">
              <a:buNone/>
            </a:pPr>
            <a:r>
              <a:rPr lang="en-US" sz="3200" b="1" kern="0" spc="200">
                <a:solidFill>
                  <a:srgbClr val="F6B141"/>
                </a:solidFill>
                <a:latin typeface="Graphik" pitchFamily="34" charset="0"/>
                <a:ea typeface="Graphik" pitchFamily="34" charset="-122"/>
                <a:cs typeface="Graphik" pitchFamily="34" charset="-120"/>
              </a:rPr>
              <a:t>DAYS 8–30 · CONTINUED</a:t>
            </a:r>
          </a:p>
        </p:txBody>
      </p:sp>
      <p:sp>
        <p:nvSpPr>
          <p:cNvPr id="8" name="Title">
            <a:extLst>
              <a:ext uri="{FF2B5EF4-FFF2-40B4-BE49-F238E27FC236}">
                <a16:creationId xmlns:a16="http://schemas.microsoft.com/office/drawing/2014/main" id="{29186AD1-287D-CFB8-C490-F56856152EDB}"/>
              </a:ext>
            </a:extLst>
          </p:cNvPr>
          <p:cNvSpPr/>
          <p:nvPr/>
        </p:nvSpPr>
        <p:spPr>
          <a:xfrm>
            <a:off x="881947" y="5550000"/>
            <a:ext cx="9800000" cy="1600000"/>
          </a:xfrm>
          <a:prstGeom prst="rect">
            <a:avLst/>
          </a:prstGeom>
          <a:noFill/>
          <a:ln/>
        </p:spPr>
        <p:txBody>
          <a:bodyPr wrap="square" rtlCol="0" anchor="t"/>
          <a:lstStyle/>
          <a:p>
            <a:r>
              <a:rPr lang="en-US" sz="5400" b="1">
                <a:solidFill>
                  <a:srgbClr val="F6B141"/>
                </a:solidFill>
                <a:latin typeface="Graphik" pitchFamily="34" charset="0"/>
                <a:ea typeface="Graphik" pitchFamily="34" charset="-122"/>
                <a:cs typeface="Graphik" pitchFamily="34" charset="-120"/>
              </a:rPr>
              <a:t>F · FOLLOW THROUGH ·</a:t>
            </a:r>
            <a:endParaRPr lang="en-US" sz="5400" b="1">
              <a:solidFill>
                <a:srgbClr val="FFFFFF"/>
              </a:solidFill>
              <a:latin typeface="Graphik" pitchFamily="34" charset="0"/>
              <a:ea typeface="Graphik" pitchFamily="34" charset="-122"/>
              <a:cs typeface="Graphik" pitchFamily="34" charset="-12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WorkbookPage" descr="Workbook page screenshot"/>
          <p:cNvPicPr>
            <a:picLocks noChangeAspect="1"/>
          </p:cNvPicPr>
          <p:nvPr/>
        </p:nvPicPr>
        <p:blipFill>
          <a:blip r:embed="rId2"/>
          <a:stretch>
            <a:fillRect/>
          </a:stretch>
        </p:blipFill>
        <p:spPr>
          <a:xfrm>
            <a:off x="9301592" y="1158000"/>
            <a:ext cx="8807273" cy="11400000"/>
          </a:xfrm>
          <a:prstGeom prst="rect">
            <a:avLst/>
          </a:prstGeom>
          <a:effectLst>
            <a:outerShdw blurRad="180000" dist="60000" dir="5400000" rotWithShape="0">
              <a:srgbClr val="000000">
                <a:alpha val="45000"/>
              </a:srgbClr>
            </a:outerShdw>
          </a:effectLst>
        </p:spPr>
      </p:pic>
      <p:sp>
        <p:nvSpPr>
          <p:cNvPr id="6" name="Kicker">
            <a:extLst>
              <a:ext uri="{FF2B5EF4-FFF2-40B4-BE49-F238E27FC236}">
                <a16:creationId xmlns:a16="http://schemas.microsoft.com/office/drawing/2014/main" id="{CD716EA6-7E5A-9BBF-6326-035AA5C74561}"/>
              </a:ext>
            </a:extLst>
          </p:cNvPr>
          <p:cNvSpPr/>
          <p:nvPr/>
        </p:nvSpPr>
        <p:spPr>
          <a:xfrm>
            <a:off x="881947" y="4900000"/>
            <a:ext cx="9800000" cy="500000"/>
          </a:xfrm>
          <a:prstGeom prst="rect">
            <a:avLst/>
          </a:prstGeom>
          <a:noFill/>
          <a:ln/>
        </p:spPr>
        <p:txBody>
          <a:bodyPr wrap="square" rtlCol="0" anchor="ctr"/>
          <a:lstStyle/>
          <a:p>
            <a:pPr marL="0" indent="0">
              <a:buNone/>
            </a:pPr>
            <a:r>
              <a:rPr lang="en-US" sz="3200" b="1" kern="0" spc="200">
                <a:solidFill>
                  <a:srgbClr val="F6B141"/>
                </a:solidFill>
                <a:latin typeface="Graphik" pitchFamily="34" charset="0"/>
                <a:ea typeface="Graphik" pitchFamily="34" charset="-122"/>
                <a:cs typeface="Graphik" pitchFamily="34" charset="-120"/>
              </a:rPr>
              <a:t>DAYS 8–30 · CONTINUED</a:t>
            </a:r>
          </a:p>
        </p:txBody>
      </p:sp>
      <p:sp>
        <p:nvSpPr>
          <p:cNvPr id="8" name="Title">
            <a:extLst>
              <a:ext uri="{FF2B5EF4-FFF2-40B4-BE49-F238E27FC236}">
                <a16:creationId xmlns:a16="http://schemas.microsoft.com/office/drawing/2014/main" id="{D9AC6577-BC81-C369-2860-80BA990955D5}"/>
              </a:ext>
            </a:extLst>
          </p:cNvPr>
          <p:cNvSpPr/>
          <p:nvPr/>
        </p:nvSpPr>
        <p:spPr>
          <a:xfrm>
            <a:off x="881947" y="5550000"/>
            <a:ext cx="9800000" cy="1600000"/>
          </a:xfrm>
          <a:prstGeom prst="rect">
            <a:avLst/>
          </a:prstGeom>
          <a:noFill/>
          <a:ln/>
        </p:spPr>
        <p:txBody>
          <a:bodyPr wrap="square" rtlCol="0" anchor="t"/>
          <a:lstStyle/>
          <a:p>
            <a:r>
              <a:rPr lang="en-US" sz="5400" b="1">
                <a:solidFill>
                  <a:srgbClr val="F6B141"/>
                </a:solidFill>
                <a:latin typeface="Graphik" pitchFamily="34" charset="0"/>
                <a:ea typeface="Graphik" pitchFamily="34" charset="-122"/>
                <a:cs typeface="Graphik" pitchFamily="34" charset="-120"/>
              </a:rPr>
              <a:t>F · FOLLOW THROUGH ·</a:t>
            </a:r>
            <a:endParaRPr lang="en-US" sz="5400" b="1">
              <a:solidFill>
                <a:srgbClr val="FFFFFF"/>
              </a:solidFill>
              <a:latin typeface="Graphik" pitchFamily="34" charset="0"/>
              <a:ea typeface="Graphik" pitchFamily="34" charset="-122"/>
              <a:cs typeface="Graphik" pitchFamily="34" charset="-12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WorkbookPage" descr="Workbook page screenshot"/>
          <p:cNvPicPr>
            <a:picLocks noChangeAspect="1"/>
          </p:cNvPicPr>
          <p:nvPr/>
        </p:nvPicPr>
        <p:blipFill>
          <a:blip r:embed="rId2"/>
          <a:stretch>
            <a:fillRect/>
          </a:stretch>
        </p:blipFill>
        <p:spPr>
          <a:xfrm>
            <a:off x="9301592" y="1158000"/>
            <a:ext cx="8807273" cy="11400000"/>
          </a:xfrm>
          <a:prstGeom prst="rect">
            <a:avLst/>
          </a:prstGeom>
          <a:effectLst>
            <a:outerShdw blurRad="180000" dist="60000" dir="5400000" rotWithShape="0">
              <a:srgbClr val="000000">
                <a:alpha val="45000"/>
              </a:srgbClr>
            </a:outerShdw>
          </a:effectLst>
        </p:spPr>
      </p:pic>
      <p:sp>
        <p:nvSpPr>
          <p:cNvPr id="6" name="Kicker">
            <a:extLst>
              <a:ext uri="{FF2B5EF4-FFF2-40B4-BE49-F238E27FC236}">
                <a16:creationId xmlns:a16="http://schemas.microsoft.com/office/drawing/2014/main" id="{9F4C3E29-71B8-1933-A745-8D1DA57E2F49}"/>
              </a:ext>
            </a:extLst>
          </p:cNvPr>
          <p:cNvSpPr/>
          <p:nvPr/>
        </p:nvSpPr>
        <p:spPr>
          <a:xfrm>
            <a:off x="881947" y="4900000"/>
            <a:ext cx="9800000" cy="500000"/>
          </a:xfrm>
          <a:prstGeom prst="rect">
            <a:avLst/>
          </a:prstGeom>
          <a:noFill/>
          <a:ln/>
        </p:spPr>
        <p:txBody>
          <a:bodyPr wrap="square" rtlCol="0" anchor="ctr"/>
          <a:lstStyle/>
          <a:p>
            <a:pPr marL="0" indent="0">
              <a:buNone/>
            </a:pPr>
            <a:r>
              <a:rPr lang="en-US" sz="3200" b="1" kern="0" spc="200">
                <a:solidFill>
                  <a:srgbClr val="F6B141"/>
                </a:solidFill>
                <a:latin typeface="Graphik" pitchFamily="34" charset="0"/>
                <a:ea typeface="Graphik" pitchFamily="34" charset="-122"/>
                <a:cs typeface="Graphik" pitchFamily="34" charset="-120"/>
              </a:rPr>
              <a:t>DAYS 8–30 · CONTINUED</a:t>
            </a:r>
          </a:p>
        </p:txBody>
      </p:sp>
      <p:sp>
        <p:nvSpPr>
          <p:cNvPr id="8" name="Title">
            <a:extLst>
              <a:ext uri="{FF2B5EF4-FFF2-40B4-BE49-F238E27FC236}">
                <a16:creationId xmlns:a16="http://schemas.microsoft.com/office/drawing/2014/main" id="{270061BE-0820-411A-D163-F51C17E2D838}"/>
              </a:ext>
            </a:extLst>
          </p:cNvPr>
          <p:cNvSpPr/>
          <p:nvPr/>
        </p:nvSpPr>
        <p:spPr>
          <a:xfrm>
            <a:off x="881947" y="5550000"/>
            <a:ext cx="9800000" cy="1600000"/>
          </a:xfrm>
          <a:prstGeom prst="rect">
            <a:avLst/>
          </a:prstGeom>
          <a:noFill/>
          <a:ln/>
        </p:spPr>
        <p:txBody>
          <a:bodyPr wrap="square" rtlCol="0" anchor="t"/>
          <a:lstStyle/>
          <a:p>
            <a:r>
              <a:rPr lang="en-US" sz="5400" b="1">
                <a:solidFill>
                  <a:srgbClr val="F6B141"/>
                </a:solidFill>
                <a:latin typeface="Graphik" pitchFamily="34" charset="0"/>
                <a:ea typeface="Graphik" pitchFamily="34" charset="-122"/>
                <a:cs typeface="Graphik" pitchFamily="34" charset="-120"/>
              </a:rPr>
              <a:t>F · FOLLOW THROUGH ·</a:t>
            </a:r>
            <a:endParaRPr lang="en-US" sz="5400" b="1">
              <a:solidFill>
                <a:srgbClr val="FFFFFF"/>
              </a:solidFill>
              <a:latin typeface="Graphik" pitchFamily="34" charset="0"/>
              <a:ea typeface="Graphik" pitchFamily="34" charset="-122"/>
              <a:cs typeface="Graphik" pitchFamily="34" charset="-12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WorkbookPage" descr="Workbook page screenshot"/>
          <p:cNvPicPr>
            <a:picLocks noChangeAspect="1"/>
          </p:cNvPicPr>
          <p:nvPr/>
        </p:nvPicPr>
        <p:blipFill>
          <a:blip r:embed="rId2"/>
          <a:stretch>
            <a:fillRect/>
          </a:stretch>
        </p:blipFill>
        <p:spPr>
          <a:xfrm>
            <a:off x="9301592" y="1158000"/>
            <a:ext cx="8807273" cy="11400000"/>
          </a:xfrm>
          <a:prstGeom prst="rect">
            <a:avLst/>
          </a:prstGeom>
          <a:effectLst>
            <a:outerShdw blurRad="180000" dist="60000" dir="5400000" rotWithShape="0">
              <a:srgbClr val="000000">
                <a:alpha val="45000"/>
              </a:srgbClr>
            </a:outerShdw>
          </a:effectLst>
        </p:spPr>
      </p:pic>
      <p:sp>
        <p:nvSpPr>
          <p:cNvPr id="6" name="Kicker">
            <a:extLst>
              <a:ext uri="{FF2B5EF4-FFF2-40B4-BE49-F238E27FC236}">
                <a16:creationId xmlns:a16="http://schemas.microsoft.com/office/drawing/2014/main" id="{7D0A60B5-9D3E-7FE2-389E-2581666C1BEC}"/>
              </a:ext>
            </a:extLst>
          </p:cNvPr>
          <p:cNvSpPr/>
          <p:nvPr/>
        </p:nvSpPr>
        <p:spPr>
          <a:xfrm>
            <a:off x="881947" y="4900000"/>
            <a:ext cx="9800000" cy="500000"/>
          </a:xfrm>
          <a:prstGeom prst="rect">
            <a:avLst/>
          </a:prstGeom>
          <a:noFill/>
          <a:ln/>
        </p:spPr>
        <p:txBody>
          <a:bodyPr wrap="square" rtlCol="0" anchor="ctr"/>
          <a:lstStyle/>
          <a:p>
            <a:pPr marL="0" indent="0">
              <a:buNone/>
            </a:pPr>
            <a:r>
              <a:rPr lang="en-US" sz="3200" b="1" kern="0" spc="200">
                <a:solidFill>
                  <a:srgbClr val="F6B141"/>
                </a:solidFill>
                <a:latin typeface="Graphik" pitchFamily="34" charset="0"/>
                <a:ea typeface="Graphik" pitchFamily="34" charset="-122"/>
                <a:cs typeface="Graphik" pitchFamily="34" charset="-120"/>
              </a:rPr>
              <a:t>DAYS 8–30 · CONTINUED</a:t>
            </a:r>
          </a:p>
        </p:txBody>
      </p:sp>
      <p:sp>
        <p:nvSpPr>
          <p:cNvPr id="8" name="Title">
            <a:extLst>
              <a:ext uri="{FF2B5EF4-FFF2-40B4-BE49-F238E27FC236}">
                <a16:creationId xmlns:a16="http://schemas.microsoft.com/office/drawing/2014/main" id="{FA9CBA0C-8B26-F16E-84D5-D249CF4FE848}"/>
              </a:ext>
            </a:extLst>
          </p:cNvPr>
          <p:cNvSpPr/>
          <p:nvPr/>
        </p:nvSpPr>
        <p:spPr>
          <a:xfrm>
            <a:off x="881947" y="5550000"/>
            <a:ext cx="9800000" cy="1600000"/>
          </a:xfrm>
          <a:prstGeom prst="rect">
            <a:avLst/>
          </a:prstGeom>
          <a:noFill/>
          <a:ln/>
        </p:spPr>
        <p:txBody>
          <a:bodyPr wrap="square" rtlCol="0" anchor="t"/>
          <a:lstStyle/>
          <a:p>
            <a:r>
              <a:rPr lang="en-US" sz="5400" b="1">
                <a:solidFill>
                  <a:srgbClr val="F6B141"/>
                </a:solidFill>
                <a:latin typeface="Graphik" pitchFamily="34" charset="0"/>
                <a:ea typeface="Graphik" pitchFamily="34" charset="-122"/>
                <a:cs typeface="Graphik" pitchFamily="34" charset="-120"/>
              </a:rPr>
              <a:t>F · FOLLOW THROUGH ·</a:t>
            </a:r>
            <a:endParaRPr lang="en-US" sz="5400" b="1">
              <a:solidFill>
                <a:srgbClr val="FFFFFF"/>
              </a:solidFill>
              <a:latin typeface="Graphik" pitchFamily="34" charset="0"/>
              <a:ea typeface="Graphik" pitchFamily="34" charset="-122"/>
              <a:cs typeface="Graphik" pitchFamily="34" charset="-12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830E7-31E4-9097-0728-10AA000611FD}"/>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CFD70743-BA54-B091-D1E8-ABCEE7D573CC}"/>
              </a:ext>
            </a:extLst>
          </p:cNvPr>
          <p:cNvSpPr/>
          <p:nvPr/>
        </p:nvSpPr>
        <p:spPr>
          <a:xfrm>
            <a:off x="4604342" y="1533736"/>
            <a:ext cx="14630400" cy="585216"/>
          </a:xfrm>
          <a:prstGeom prst="rect">
            <a:avLst/>
          </a:prstGeom>
          <a:noFill/>
          <a:ln/>
        </p:spPr>
        <p:txBody>
          <a:bodyPr wrap="square" lIns="0" tIns="0" rIns="0" bIns="0" rtlCol="0" anchor="ctr"/>
          <a:lstStyle/>
          <a:p>
            <a:pPr marL="0" indent="0" algn="ctr">
              <a:buNone/>
            </a:pPr>
            <a:r>
              <a:rPr lang="en-US" sz="4400" b="1" kern="0" spc="200">
                <a:solidFill>
                  <a:srgbClr val="F6B141"/>
                </a:solidFill>
                <a:latin typeface="Graphik"/>
                <a:ea typeface="Graphik"/>
                <a:cs typeface="Graphik" pitchFamily="34" charset="-120"/>
              </a:rPr>
              <a:t>THE JOURNEY</a:t>
            </a:r>
            <a:endParaRPr lang="en-US" sz="4400">
              <a:latin typeface="Graphik"/>
              <a:ea typeface="Graphik"/>
            </a:endParaRPr>
          </a:p>
        </p:txBody>
      </p:sp>
      <p:sp>
        <p:nvSpPr>
          <p:cNvPr id="3" name="Text 1">
            <a:extLst>
              <a:ext uri="{FF2B5EF4-FFF2-40B4-BE49-F238E27FC236}">
                <a16:creationId xmlns:a16="http://schemas.microsoft.com/office/drawing/2014/main" id="{B16E4EFD-2FEB-0094-4C45-F7BE060E55D5}"/>
              </a:ext>
            </a:extLst>
          </p:cNvPr>
          <p:cNvSpPr/>
          <p:nvPr/>
        </p:nvSpPr>
        <p:spPr>
          <a:xfrm>
            <a:off x="5492133" y="3630202"/>
            <a:ext cx="14630400" cy="1280160"/>
          </a:xfrm>
          <a:prstGeom prst="rect">
            <a:avLst/>
          </a:prstGeom>
          <a:noFill/>
          <a:ln/>
        </p:spPr>
        <p:txBody>
          <a:bodyPr wrap="square" lIns="91440" tIns="45720" rIns="91440" bIns="45720" rtlCol="0" anchor="ctr"/>
          <a:lstStyle/>
          <a:p>
            <a:pPr marL="0" indent="0" algn="ctr">
              <a:buNone/>
            </a:pPr>
            <a:endParaRPr lang="en-US" sz="6400" b="1">
              <a:latin typeface="Graphik"/>
            </a:endParaRPr>
          </a:p>
        </p:txBody>
      </p:sp>
      <p:sp>
        <p:nvSpPr>
          <p:cNvPr id="4" name="Text 2">
            <a:extLst>
              <a:ext uri="{FF2B5EF4-FFF2-40B4-BE49-F238E27FC236}">
                <a16:creationId xmlns:a16="http://schemas.microsoft.com/office/drawing/2014/main" id="{FAFCFE94-8017-69E0-EC76-252FDA8C6092}"/>
              </a:ext>
            </a:extLst>
          </p:cNvPr>
          <p:cNvSpPr/>
          <p:nvPr/>
        </p:nvSpPr>
        <p:spPr>
          <a:xfrm>
            <a:off x="3574188" y="11717681"/>
            <a:ext cx="16459200" cy="914400"/>
          </a:xfrm>
          <a:prstGeom prst="rect">
            <a:avLst/>
          </a:prstGeom>
          <a:noFill/>
          <a:ln/>
        </p:spPr>
        <p:txBody>
          <a:bodyPr wrap="square" lIns="91440" tIns="45720" rIns="91440" bIns="45720" rtlCol="0" anchor="ctr"/>
          <a:lstStyle/>
          <a:p>
            <a:pPr algn="ctr"/>
            <a:r>
              <a:rPr lang="en-US" sz="3400">
                <a:solidFill>
                  <a:srgbClr val="DEBFD6"/>
                </a:solidFill>
                <a:latin typeface="Graphik"/>
              </a:rPr>
              <a:t>Key Moments – Make or Break Duplication</a:t>
            </a:r>
            <a:endParaRPr lang="en-US"/>
          </a:p>
        </p:txBody>
      </p:sp>
      <p:sp>
        <p:nvSpPr>
          <p:cNvPr id="5" name="Shape 3">
            <a:extLst>
              <a:ext uri="{FF2B5EF4-FFF2-40B4-BE49-F238E27FC236}">
                <a16:creationId xmlns:a16="http://schemas.microsoft.com/office/drawing/2014/main" id="{BDB77B48-31F9-CB8B-ACE6-2D603A822E5D}"/>
              </a:ext>
            </a:extLst>
          </p:cNvPr>
          <p:cNvSpPr/>
          <p:nvPr/>
        </p:nvSpPr>
        <p:spPr>
          <a:xfrm>
            <a:off x="1514902" y="6705403"/>
            <a:ext cx="20811744" cy="0"/>
          </a:xfrm>
          <a:prstGeom prst="line">
            <a:avLst/>
          </a:prstGeom>
          <a:noFill/>
          <a:ln w="50800">
            <a:solidFill>
              <a:srgbClr val="AF4E95"/>
            </a:solidFill>
            <a:prstDash val="dash"/>
          </a:ln>
        </p:spPr>
        <p:txBody>
          <a:bodyPr/>
          <a:lstStyle/>
          <a:p>
            <a:endParaRPr lang="en-US"/>
          </a:p>
        </p:txBody>
      </p:sp>
      <p:sp>
        <p:nvSpPr>
          <p:cNvPr id="6" name="Shape 4">
            <a:extLst>
              <a:ext uri="{FF2B5EF4-FFF2-40B4-BE49-F238E27FC236}">
                <a16:creationId xmlns:a16="http://schemas.microsoft.com/office/drawing/2014/main" id="{6A1B5889-B145-8568-00D4-3CEB9853049A}"/>
              </a:ext>
            </a:extLst>
          </p:cNvPr>
          <p:cNvSpPr/>
          <p:nvPr/>
        </p:nvSpPr>
        <p:spPr>
          <a:xfrm>
            <a:off x="1005840" y="6060073"/>
            <a:ext cx="1316736" cy="1316736"/>
          </a:xfrm>
          <a:prstGeom prst="ellipse">
            <a:avLst/>
          </a:prstGeom>
          <a:solidFill>
            <a:srgbClr val="FFFFFF"/>
          </a:solidFill>
          <a:ln/>
        </p:spPr>
        <p:txBody>
          <a:bodyPr/>
          <a:lstStyle/>
          <a:p>
            <a:endParaRPr lang="en-US"/>
          </a:p>
        </p:txBody>
      </p:sp>
      <p:sp>
        <p:nvSpPr>
          <p:cNvPr id="8" name="Text 5">
            <a:extLst>
              <a:ext uri="{FF2B5EF4-FFF2-40B4-BE49-F238E27FC236}">
                <a16:creationId xmlns:a16="http://schemas.microsoft.com/office/drawing/2014/main" id="{07E69FE8-CE7A-A7AB-D051-1D5D165E9BED}"/>
              </a:ext>
            </a:extLst>
          </p:cNvPr>
          <p:cNvSpPr/>
          <p:nvPr/>
        </p:nvSpPr>
        <p:spPr>
          <a:xfrm>
            <a:off x="758055" y="8005694"/>
            <a:ext cx="1826597" cy="561678"/>
          </a:xfrm>
          <a:prstGeom prst="rect">
            <a:avLst/>
          </a:prstGeom>
          <a:noFill/>
          <a:ln/>
        </p:spPr>
        <p:txBody>
          <a:bodyPr wrap="square" lIns="91440" tIns="45720" rIns="91440" bIns="45720" rtlCol="0" anchor="ctr"/>
          <a:lstStyle/>
          <a:p>
            <a:pPr marL="0" indent="0" algn="ctr">
              <a:buNone/>
            </a:pPr>
            <a:r>
              <a:rPr lang="en-US" sz="4000" b="1" kern="0" spc="140">
                <a:solidFill>
                  <a:srgbClr val="F6B141"/>
                </a:solidFill>
                <a:latin typeface="Graphik"/>
                <a:ea typeface="Graphik"/>
              </a:rPr>
              <a:t>Invite</a:t>
            </a:r>
            <a:endParaRPr lang="en-US" sz="4000"/>
          </a:p>
        </p:txBody>
      </p:sp>
      <p:sp>
        <p:nvSpPr>
          <p:cNvPr id="11" name="Shape 8">
            <a:extLst>
              <a:ext uri="{FF2B5EF4-FFF2-40B4-BE49-F238E27FC236}">
                <a16:creationId xmlns:a16="http://schemas.microsoft.com/office/drawing/2014/main" id="{015D4FF4-7E00-F8C2-7A7D-020FC9E1C799}"/>
              </a:ext>
            </a:extLst>
          </p:cNvPr>
          <p:cNvSpPr/>
          <p:nvPr/>
        </p:nvSpPr>
        <p:spPr>
          <a:xfrm>
            <a:off x="4082455" y="6060073"/>
            <a:ext cx="1316736" cy="1316736"/>
          </a:xfrm>
          <a:prstGeom prst="ellipse">
            <a:avLst/>
          </a:prstGeom>
          <a:solidFill>
            <a:srgbClr val="FFFFFF"/>
          </a:solidFill>
          <a:ln/>
        </p:spPr>
        <p:txBody>
          <a:bodyPr/>
          <a:lstStyle/>
          <a:p>
            <a:endParaRPr lang="en-US"/>
          </a:p>
        </p:txBody>
      </p:sp>
      <p:pic>
        <p:nvPicPr>
          <p:cNvPr id="12" name="Image 1" descr="/home/claude/lift-deck/icons/send_navy.png">
            <a:extLst>
              <a:ext uri="{FF2B5EF4-FFF2-40B4-BE49-F238E27FC236}">
                <a16:creationId xmlns:a16="http://schemas.microsoft.com/office/drawing/2014/main" id="{B183968C-E2EF-4657-B99F-A17E71B640CD}"/>
              </a:ext>
            </a:extLst>
          </p:cNvPr>
          <p:cNvPicPr>
            <a:picLocks noChangeAspect="1"/>
          </p:cNvPicPr>
          <p:nvPr/>
        </p:nvPicPr>
        <p:blipFill>
          <a:blip r:embed="rId3"/>
          <a:stretch>
            <a:fillRect/>
          </a:stretch>
        </p:blipFill>
        <p:spPr>
          <a:xfrm>
            <a:off x="1281733" y="6415333"/>
            <a:ext cx="658368" cy="658368"/>
          </a:xfrm>
          <a:prstGeom prst="rect">
            <a:avLst/>
          </a:prstGeom>
        </p:spPr>
      </p:pic>
      <p:sp>
        <p:nvSpPr>
          <p:cNvPr id="16" name="Shape 12">
            <a:extLst>
              <a:ext uri="{FF2B5EF4-FFF2-40B4-BE49-F238E27FC236}">
                <a16:creationId xmlns:a16="http://schemas.microsoft.com/office/drawing/2014/main" id="{C8CDF799-D91F-63A0-003D-079A686568E9}"/>
              </a:ext>
            </a:extLst>
          </p:cNvPr>
          <p:cNvSpPr/>
          <p:nvPr/>
        </p:nvSpPr>
        <p:spPr>
          <a:xfrm>
            <a:off x="7289482" y="6047035"/>
            <a:ext cx="1316736" cy="1316736"/>
          </a:xfrm>
          <a:prstGeom prst="ellipse">
            <a:avLst/>
          </a:prstGeom>
          <a:solidFill>
            <a:srgbClr val="FFFFFF"/>
          </a:solidFill>
          <a:ln/>
        </p:spPr>
        <p:txBody>
          <a:bodyPr/>
          <a:lstStyle/>
          <a:p>
            <a:endParaRPr lang="en-US"/>
          </a:p>
        </p:txBody>
      </p:sp>
      <p:sp>
        <p:nvSpPr>
          <p:cNvPr id="21" name="Shape 16">
            <a:extLst>
              <a:ext uri="{FF2B5EF4-FFF2-40B4-BE49-F238E27FC236}">
                <a16:creationId xmlns:a16="http://schemas.microsoft.com/office/drawing/2014/main" id="{75E6053B-1C41-5DAD-EFC8-F4898444D02C}"/>
              </a:ext>
            </a:extLst>
          </p:cNvPr>
          <p:cNvSpPr/>
          <p:nvPr/>
        </p:nvSpPr>
        <p:spPr>
          <a:xfrm>
            <a:off x="10744294" y="6007921"/>
            <a:ext cx="1316736" cy="1316736"/>
          </a:xfrm>
          <a:prstGeom prst="ellipse">
            <a:avLst/>
          </a:prstGeom>
          <a:solidFill>
            <a:srgbClr val="FFFFFF"/>
          </a:solidFill>
          <a:ln/>
        </p:spPr>
        <p:txBody>
          <a:bodyPr/>
          <a:lstStyle/>
          <a:p>
            <a:endParaRPr lang="en-US"/>
          </a:p>
        </p:txBody>
      </p:sp>
      <p:pic>
        <p:nvPicPr>
          <p:cNvPr id="22" name="Image 3" descr="/home/claude/lift-deck/icons/gradcap_navy.png">
            <a:extLst>
              <a:ext uri="{FF2B5EF4-FFF2-40B4-BE49-F238E27FC236}">
                <a16:creationId xmlns:a16="http://schemas.microsoft.com/office/drawing/2014/main" id="{A6D517DB-632D-C38B-5085-2CD52D9707AF}"/>
              </a:ext>
            </a:extLst>
          </p:cNvPr>
          <p:cNvPicPr>
            <a:picLocks noChangeAspect="1"/>
          </p:cNvPicPr>
          <p:nvPr/>
        </p:nvPicPr>
        <p:blipFill>
          <a:blip r:embed="rId4"/>
          <a:stretch>
            <a:fillRect/>
          </a:stretch>
        </p:blipFill>
        <p:spPr>
          <a:xfrm>
            <a:off x="11073478" y="6337105"/>
            <a:ext cx="658368" cy="658368"/>
          </a:xfrm>
          <a:prstGeom prst="rect">
            <a:avLst/>
          </a:prstGeom>
        </p:spPr>
      </p:pic>
      <p:sp>
        <p:nvSpPr>
          <p:cNvPr id="27" name="Shape 8">
            <a:extLst>
              <a:ext uri="{FF2B5EF4-FFF2-40B4-BE49-F238E27FC236}">
                <a16:creationId xmlns:a16="http://schemas.microsoft.com/office/drawing/2014/main" id="{D756972D-C9FD-4DCD-2E73-4968C567AD5F}"/>
              </a:ext>
            </a:extLst>
          </p:cNvPr>
          <p:cNvSpPr/>
          <p:nvPr/>
        </p:nvSpPr>
        <p:spPr>
          <a:xfrm>
            <a:off x="14344915" y="5994883"/>
            <a:ext cx="1316736" cy="1316736"/>
          </a:xfrm>
          <a:prstGeom prst="ellipse">
            <a:avLst/>
          </a:prstGeom>
          <a:solidFill>
            <a:srgbClr val="FFFFFF"/>
          </a:solidFill>
          <a:ln/>
        </p:spPr>
        <p:txBody>
          <a:bodyPr/>
          <a:lstStyle/>
          <a:p>
            <a:endParaRPr lang="en-US"/>
          </a:p>
        </p:txBody>
      </p:sp>
      <p:pic>
        <p:nvPicPr>
          <p:cNvPr id="28" name="Image 1" descr="/home/claude/lift-deck/icons/send_navy.png">
            <a:extLst>
              <a:ext uri="{FF2B5EF4-FFF2-40B4-BE49-F238E27FC236}">
                <a16:creationId xmlns:a16="http://schemas.microsoft.com/office/drawing/2014/main" id="{8C34DF54-AB97-D8FE-AC24-96331C8F101A}"/>
              </a:ext>
            </a:extLst>
          </p:cNvPr>
          <p:cNvPicPr>
            <a:picLocks noChangeAspect="1"/>
          </p:cNvPicPr>
          <p:nvPr/>
        </p:nvPicPr>
        <p:blipFill>
          <a:blip r:embed="rId3"/>
          <a:stretch>
            <a:fillRect/>
          </a:stretch>
        </p:blipFill>
        <p:spPr>
          <a:xfrm>
            <a:off x="14674016" y="6324067"/>
            <a:ext cx="658368" cy="658368"/>
          </a:xfrm>
          <a:prstGeom prst="rect">
            <a:avLst/>
          </a:prstGeom>
        </p:spPr>
      </p:pic>
      <p:sp>
        <p:nvSpPr>
          <p:cNvPr id="29" name="Shape 12">
            <a:extLst>
              <a:ext uri="{FF2B5EF4-FFF2-40B4-BE49-F238E27FC236}">
                <a16:creationId xmlns:a16="http://schemas.microsoft.com/office/drawing/2014/main" id="{20F5E3AC-7320-FE5C-2B4D-E7049019B4B6}"/>
              </a:ext>
            </a:extLst>
          </p:cNvPr>
          <p:cNvSpPr/>
          <p:nvPr/>
        </p:nvSpPr>
        <p:spPr>
          <a:xfrm>
            <a:off x="17681602" y="5981845"/>
            <a:ext cx="1316736" cy="1316736"/>
          </a:xfrm>
          <a:prstGeom prst="ellipse">
            <a:avLst/>
          </a:prstGeom>
          <a:solidFill>
            <a:srgbClr val="FFFFFF"/>
          </a:solidFill>
          <a:ln/>
        </p:spPr>
        <p:txBody>
          <a:bodyPr/>
          <a:lstStyle/>
          <a:p>
            <a:endParaRPr lang="en-US"/>
          </a:p>
        </p:txBody>
      </p:sp>
      <p:sp>
        <p:nvSpPr>
          <p:cNvPr id="31" name="Shape 16">
            <a:extLst>
              <a:ext uri="{FF2B5EF4-FFF2-40B4-BE49-F238E27FC236}">
                <a16:creationId xmlns:a16="http://schemas.microsoft.com/office/drawing/2014/main" id="{D7FCCF59-B201-3F50-EA92-0A87B49561DD}"/>
              </a:ext>
            </a:extLst>
          </p:cNvPr>
          <p:cNvSpPr/>
          <p:nvPr/>
        </p:nvSpPr>
        <p:spPr>
          <a:xfrm>
            <a:off x="21344102" y="5942731"/>
            <a:ext cx="1316736" cy="1316736"/>
          </a:xfrm>
          <a:prstGeom prst="ellipse">
            <a:avLst/>
          </a:prstGeom>
          <a:solidFill>
            <a:srgbClr val="FFFFFF"/>
          </a:solidFill>
          <a:ln/>
        </p:spPr>
        <p:txBody>
          <a:bodyPr/>
          <a:lstStyle/>
          <a:p>
            <a:endParaRPr lang="en-US"/>
          </a:p>
        </p:txBody>
      </p:sp>
      <p:sp>
        <p:nvSpPr>
          <p:cNvPr id="47" name="Text 5">
            <a:extLst>
              <a:ext uri="{FF2B5EF4-FFF2-40B4-BE49-F238E27FC236}">
                <a16:creationId xmlns:a16="http://schemas.microsoft.com/office/drawing/2014/main" id="{2F5C6CBC-0291-8F37-4356-9B8669C48E16}"/>
              </a:ext>
            </a:extLst>
          </p:cNvPr>
          <p:cNvSpPr/>
          <p:nvPr/>
        </p:nvSpPr>
        <p:spPr>
          <a:xfrm>
            <a:off x="3457385" y="8005694"/>
            <a:ext cx="2609073" cy="574716"/>
          </a:xfrm>
          <a:prstGeom prst="rect">
            <a:avLst/>
          </a:prstGeom>
          <a:noFill/>
          <a:ln/>
        </p:spPr>
        <p:txBody>
          <a:bodyPr wrap="square" lIns="91440" tIns="45720" rIns="91440" bIns="45720" rtlCol="0" anchor="ctr"/>
          <a:lstStyle/>
          <a:p>
            <a:pPr marL="0" indent="0" algn="ctr">
              <a:buNone/>
            </a:pPr>
            <a:r>
              <a:rPr lang="en-US" sz="4000" b="1" kern="0" spc="140">
                <a:solidFill>
                  <a:srgbClr val="F6B141"/>
                </a:solidFill>
                <a:latin typeface="Graphik"/>
                <a:ea typeface="Graphik"/>
              </a:rPr>
              <a:t>Launch</a:t>
            </a:r>
            <a:endParaRPr lang="en-US" sz="4000"/>
          </a:p>
        </p:txBody>
      </p:sp>
      <p:sp>
        <p:nvSpPr>
          <p:cNvPr id="48" name="Text 5">
            <a:extLst>
              <a:ext uri="{FF2B5EF4-FFF2-40B4-BE49-F238E27FC236}">
                <a16:creationId xmlns:a16="http://schemas.microsoft.com/office/drawing/2014/main" id="{D6BDDF4B-4B54-49C3-57E1-30C1B5F2484C}"/>
              </a:ext>
            </a:extLst>
          </p:cNvPr>
          <p:cNvSpPr/>
          <p:nvPr/>
        </p:nvSpPr>
        <p:spPr>
          <a:xfrm>
            <a:off x="6638662" y="7992656"/>
            <a:ext cx="2609073" cy="574716"/>
          </a:xfrm>
          <a:prstGeom prst="rect">
            <a:avLst/>
          </a:prstGeom>
          <a:noFill/>
          <a:ln/>
        </p:spPr>
        <p:txBody>
          <a:bodyPr wrap="square" lIns="91440" tIns="45720" rIns="91440" bIns="45720" rtlCol="0" anchor="ctr"/>
          <a:lstStyle/>
          <a:p>
            <a:pPr marL="0" indent="0" algn="ctr">
              <a:buNone/>
            </a:pPr>
            <a:r>
              <a:rPr lang="en-US" sz="4000" b="1" kern="0" spc="140">
                <a:solidFill>
                  <a:srgbClr val="F6B141"/>
                </a:solidFill>
                <a:latin typeface="Graphik"/>
                <a:ea typeface="Graphik"/>
              </a:rPr>
              <a:t>Activate</a:t>
            </a:r>
            <a:endParaRPr lang="en-US" sz="4000"/>
          </a:p>
        </p:txBody>
      </p:sp>
      <p:sp>
        <p:nvSpPr>
          <p:cNvPr id="49" name="Text 5">
            <a:extLst>
              <a:ext uri="{FF2B5EF4-FFF2-40B4-BE49-F238E27FC236}">
                <a16:creationId xmlns:a16="http://schemas.microsoft.com/office/drawing/2014/main" id="{D34647F6-D90C-E87B-29E2-E7A3C6B8590E}"/>
              </a:ext>
            </a:extLst>
          </p:cNvPr>
          <p:cNvSpPr/>
          <p:nvPr/>
        </p:nvSpPr>
        <p:spPr>
          <a:xfrm>
            <a:off x="10106029" y="7992656"/>
            <a:ext cx="2609073" cy="574716"/>
          </a:xfrm>
          <a:prstGeom prst="rect">
            <a:avLst/>
          </a:prstGeom>
          <a:noFill/>
          <a:ln/>
        </p:spPr>
        <p:txBody>
          <a:bodyPr wrap="square" lIns="91440" tIns="45720" rIns="91440" bIns="45720" rtlCol="0" anchor="ctr"/>
          <a:lstStyle/>
          <a:p>
            <a:pPr algn="ctr"/>
            <a:r>
              <a:rPr lang="en-US" sz="4000" b="1" kern="0" spc="140">
                <a:solidFill>
                  <a:srgbClr val="F6B141"/>
                </a:solidFill>
                <a:latin typeface="Graphik"/>
                <a:ea typeface="Graphik"/>
              </a:rPr>
              <a:t>Club One</a:t>
            </a:r>
            <a:endParaRPr lang="en-US"/>
          </a:p>
        </p:txBody>
      </p:sp>
      <p:sp>
        <p:nvSpPr>
          <p:cNvPr id="50" name="Text 5">
            <a:extLst>
              <a:ext uri="{FF2B5EF4-FFF2-40B4-BE49-F238E27FC236}">
                <a16:creationId xmlns:a16="http://schemas.microsoft.com/office/drawing/2014/main" id="{70FC5749-FFE5-4ED9-9EEF-266F4BA0270E}"/>
              </a:ext>
            </a:extLst>
          </p:cNvPr>
          <p:cNvSpPr/>
          <p:nvPr/>
        </p:nvSpPr>
        <p:spPr>
          <a:xfrm>
            <a:off x="13442009" y="8201264"/>
            <a:ext cx="3156806" cy="574716"/>
          </a:xfrm>
          <a:prstGeom prst="rect">
            <a:avLst/>
          </a:prstGeom>
          <a:noFill/>
          <a:ln/>
        </p:spPr>
        <p:txBody>
          <a:bodyPr wrap="square" lIns="91440" tIns="45720" rIns="91440" bIns="45720" rtlCol="0" anchor="ctr"/>
          <a:lstStyle/>
          <a:p>
            <a:pPr algn="ctr"/>
            <a:r>
              <a:rPr lang="en-US" sz="4000" b="1" kern="0" spc="140">
                <a:solidFill>
                  <a:srgbClr val="F6B141"/>
                </a:solidFill>
                <a:latin typeface="Graphik"/>
                <a:ea typeface="Graphik"/>
              </a:rPr>
              <a:t>Club One Plus</a:t>
            </a:r>
            <a:endParaRPr lang="en-US"/>
          </a:p>
        </p:txBody>
      </p:sp>
      <p:sp>
        <p:nvSpPr>
          <p:cNvPr id="51" name="Text 5">
            <a:extLst>
              <a:ext uri="{FF2B5EF4-FFF2-40B4-BE49-F238E27FC236}">
                <a16:creationId xmlns:a16="http://schemas.microsoft.com/office/drawing/2014/main" id="{559CA48B-51BD-A341-6CFC-013C6AC7762F}"/>
              </a:ext>
            </a:extLst>
          </p:cNvPr>
          <p:cNvSpPr/>
          <p:nvPr/>
        </p:nvSpPr>
        <p:spPr>
          <a:xfrm>
            <a:off x="16881457" y="8227340"/>
            <a:ext cx="3156806" cy="574716"/>
          </a:xfrm>
          <a:prstGeom prst="rect">
            <a:avLst/>
          </a:prstGeom>
          <a:noFill/>
          <a:ln/>
        </p:spPr>
        <p:txBody>
          <a:bodyPr wrap="square" lIns="91440" tIns="45720" rIns="91440" bIns="45720" rtlCol="0" anchor="ctr"/>
          <a:lstStyle/>
          <a:p>
            <a:pPr algn="ctr"/>
            <a:r>
              <a:rPr lang="en-US" sz="4000" b="1" kern="0" spc="140">
                <a:solidFill>
                  <a:srgbClr val="F6B141"/>
                </a:solidFill>
                <a:latin typeface="Graphik"/>
              </a:rPr>
              <a:t>EMP / Residual</a:t>
            </a:r>
          </a:p>
        </p:txBody>
      </p:sp>
      <p:sp>
        <p:nvSpPr>
          <p:cNvPr id="52" name="Text 5">
            <a:extLst>
              <a:ext uri="{FF2B5EF4-FFF2-40B4-BE49-F238E27FC236}">
                <a16:creationId xmlns:a16="http://schemas.microsoft.com/office/drawing/2014/main" id="{4E386D29-F7D3-7CB3-E44B-8632C8E5B028}"/>
              </a:ext>
            </a:extLst>
          </p:cNvPr>
          <p:cNvSpPr/>
          <p:nvPr/>
        </p:nvSpPr>
        <p:spPr>
          <a:xfrm>
            <a:off x="20424429" y="8201264"/>
            <a:ext cx="3156806" cy="574716"/>
          </a:xfrm>
          <a:prstGeom prst="rect">
            <a:avLst/>
          </a:prstGeom>
          <a:noFill/>
          <a:ln/>
        </p:spPr>
        <p:txBody>
          <a:bodyPr wrap="square" lIns="91440" tIns="45720" rIns="91440" bIns="45720" rtlCol="0" anchor="ctr"/>
          <a:lstStyle/>
          <a:p>
            <a:pPr algn="ctr"/>
            <a:r>
              <a:rPr lang="en-US" sz="4000" b="1" kern="0" spc="140">
                <a:solidFill>
                  <a:srgbClr val="F6B141"/>
                </a:solidFill>
                <a:latin typeface="Graphik"/>
              </a:rPr>
              <a:t>Activate with Depth</a:t>
            </a:r>
          </a:p>
        </p:txBody>
      </p:sp>
      <p:pic>
        <p:nvPicPr>
          <p:cNvPr id="7" name="Image 0" descr="/home/claude/lift-deck/icons/rocket_navy.png">
            <a:extLst>
              <a:ext uri="{FF2B5EF4-FFF2-40B4-BE49-F238E27FC236}">
                <a16:creationId xmlns:a16="http://schemas.microsoft.com/office/drawing/2014/main" id="{640434ED-A9B1-A80C-D668-BE85D208899F}"/>
              </a:ext>
            </a:extLst>
          </p:cNvPr>
          <p:cNvPicPr>
            <a:picLocks noChangeAspect="1"/>
          </p:cNvPicPr>
          <p:nvPr/>
        </p:nvPicPr>
        <p:blipFill>
          <a:blip r:embed="rId5"/>
          <a:stretch>
            <a:fillRect/>
          </a:stretch>
        </p:blipFill>
        <p:spPr>
          <a:xfrm>
            <a:off x="4386681" y="6415333"/>
            <a:ext cx="658368" cy="658368"/>
          </a:xfrm>
          <a:prstGeom prst="rect">
            <a:avLst/>
          </a:prstGeom>
        </p:spPr>
      </p:pic>
      <p:pic>
        <p:nvPicPr>
          <p:cNvPr id="55" name="Graphic 54">
            <a:extLst>
              <a:ext uri="{FF2B5EF4-FFF2-40B4-BE49-F238E27FC236}">
                <a16:creationId xmlns:a16="http://schemas.microsoft.com/office/drawing/2014/main" id="{C185BD29-F679-DF60-4226-E8F017F8E82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1491258" y="6035736"/>
            <a:ext cx="1031771" cy="1136046"/>
          </a:xfrm>
          <a:prstGeom prst="rect">
            <a:avLst/>
          </a:prstGeom>
        </p:spPr>
      </p:pic>
      <p:pic>
        <p:nvPicPr>
          <p:cNvPr id="56" name="Graphic 55">
            <a:extLst>
              <a:ext uri="{FF2B5EF4-FFF2-40B4-BE49-F238E27FC236}">
                <a16:creationId xmlns:a16="http://schemas.microsoft.com/office/drawing/2014/main" id="{3DC9D4C3-585F-8552-6679-C2E2BA84FC0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7878825" y="6127001"/>
            <a:ext cx="914400" cy="914400"/>
          </a:xfrm>
          <a:prstGeom prst="rect">
            <a:avLst/>
          </a:prstGeom>
        </p:spPr>
      </p:pic>
      <p:pic>
        <p:nvPicPr>
          <p:cNvPr id="57" name="Graphic 56">
            <a:extLst>
              <a:ext uri="{FF2B5EF4-FFF2-40B4-BE49-F238E27FC236}">
                <a16:creationId xmlns:a16="http://schemas.microsoft.com/office/drawing/2014/main" id="{07BAABC0-11D6-C6CF-CA7E-D9C0B88D608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393645" y="6140040"/>
            <a:ext cx="1096977" cy="1136046"/>
          </a:xfrm>
          <a:prstGeom prst="rect">
            <a:avLst/>
          </a:prstGeom>
        </p:spPr>
      </p:pic>
    </p:spTree>
    <p:extLst>
      <p:ext uri="{BB962C8B-B14F-4D97-AF65-F5344CB8AC3E}">
        <p14:creationId xmlns:p14="http://schemas.microsoft.com/office/powerpoint/2010/main" val="3359158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1"/>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5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1"/>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11" grpId="0" animBg="1"/>
      <p:bldP spid="16" grpId="0" animBg="1"/>
      <p:bldP spid="21" grpId="0" animBg="1"/>
      <p:bldP spid="27" grpId="0" animBg="1"/>
      <p:bldP spid="29" grpId="0" animBg="1"/>
      <p:bldP spid="31" grpId="0" animBg="1"/>
      <p:bldP spid="47" grpId="0" animBg="1"/>
      <p:bldP spid="48" grpId="0" animBg="1"/>
      <p:bldP spid="49" grpId="0" animBg="1"/>
      <p:bldP spid="50" grpId="0" animBg="1"/>
      <p:bldP spid="51" grpId="0" animBg="1"/>
      <p:bldP spid="5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icker"/>
          <p:cNvSpPr/>
          <p:nvPr/>
        </p:nvSpPr>
        <p:spPr>
          <a:xfrm>
            <a:off x="1200000" y="4900000"/>
            <a:ext cx="9800000" cy="500000"/>
          </a:xfrm>
          <a:prstGeom prst="rect">
            <a:avLst/>
          </a:prstGeom>
          <a:noFill/>
          <a:ln/>
        </p:spPr>
        <p:txBody>
          <a:bodyPr wrap="square" rtlCol="0" anchor="ctr"/>
          <a:lstStyle/>
          <a:p>
            <a:pPr marL="0" indent="0">
              <a:buNone/>
            </a:pPr>
            <a:r>
              <a:rPr lang="en-US" sz="3200" b="1" kern="0" spc="200">
                <a:solidFill>
                  <a:srgbClr val="F6B141"/>
                </a:solidFill>
                <a:latin typeface="Graphik" pitchFamily="34" charset="0"/>
                <a:ea typeface="Graphik" pitchFamily="34" charset="-122"/>
                <a:cs typeface="Graphik" pitchFamily="34" charset="-120"/>
              </a:rPr>
              <a:t>FROM DAY 1 ONWARD</a:t>
            </a:r>
          </a:p>
        </p:txBody>
      </p:sp>
      <p:sp>
        <p:nvSpPr>
          <p:cNvPr id="3" name="Title"/>
          <p:cNvSpPr/>
          <p:nvPr/>
        </p:nvSpPr>
        <p:spPr>
          <a:xfrm>
            <a:off x="1200000" y="5550000"/>
            <a:ext cx="9800000" cy="1600000"/>
          </a:xfrm>
          <a:prstGeom prst="rect">
            <a:avLst/>
          </a:prstGeom>
          <a:noFill/>
          <a:ln/>
        </p:spPr>
        <p:txBody>
          <a:bodyPr wrap="square" rtlCol="0" anchor="t"/>
          <a:lstStyle/>
          <a:p>
            <a:r>
              <a:rPr lang="en-US" sz="5400" b="1">
                <a:solidFill>
                  <a:srgbClr val="F6B141"/>
                </a:solidFill>
                <a:latin typeface="Graphik" pitchFamily="34" charset="0"/>
                <a:ea typeface="Graphik" pitchFamily="34" charset="-122"/>
                <a:cs typeface="Graphik" pitchFamily="34" charset="-120"/>
              </a:rPr>
              <a:t>T · TEACH ·</a:t>
            </a:r>
            <a:endParaRPr lang="en-US" sz="5400" b="1">
              <a:solidFill>
                <a:srgbClr val="FFFFFF"/>
              </a:solidFill>
              <a:latin typeface="Graphik" pitchFamily="34" charset="0"/>
              <a:ea typeface="Graphik" pitchFamily="34" charset="-122"/>
              <a:cs typeface="Graphik" pitchFamily="34" charset="-120"/>
            </a:endParaRPr>
          </a:p>
        </p:txBody>
      </p:sp>
      <p:pic>
        <p:nvPicPr>
          <p:cNvPr id="4" name="WorkbookPage" descr="Workbook page screenshot"/>
          <p:cNvPicPr>
            <a:picLocks noChangeAspect="1"/>
          </p:cNvPicPr>
          <p:nvPr/>
        </p:nvPicPr>
        <p:blipFill>
          <a:blip r:embed="rId2"/>
          <a:stretch>
            <a:fillRect/>
          </a:stretch>
        </p:blipFill>
        <p:spPr>
          <a:xfrm>
            <a:off x="8846728" y="1158000"/>
            <a:ext cx="8807273" cy="11400000"/>
          </a:xfrm>
          <a:prstGeom prst="rect">
            <a:avLst/>
          </a:prstGeom>
          <a:effectLst>
            <a:outerShdw blurRad="180000" dist="60000" dir="5400000" rotWithShape="0">
              <a:srgbClr val="000000">
                <a:alpha val="45000"/>
              </a:srgbClr>
            </a:outerShdw>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CF5CE-6A18-FA50-AB6E-AD2FDCB52887}"/>
            </a:ext>
          </a:extLst>
        </p:cNvPr>
        <p:cNvGrpSpPr/>
        <p:nvPr/>
      </p:nvGrpSpPr>
      <p:grpSpPr>
        <a:xfrm>
          <a:off x="0" y="0"/>
          <a:ext cx="0" cy="0"/>
          <a:chOff x="0" y="0"/>
          <a:chExt cx="0" cy="0"/>
        </a:xfrm>
      </p:grpSpPr>
    </p:spTree>
    <p:extLst>
      <p:ext uri="{BB962C8B-B14F-4D97-AF65-F5344CB8AC3E}">
        <p14:creationId xmlns:p14="http://schemas.microsoft.com/office/powerpoint/2010/main" val="1075214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B31E518-C5FF-4539-0563-849F03CA8C58}"/>
              </a:ext>
            </a:extLst>
          </p:cNvPr>
          <p:cNvSpPr>
            <a:spLocks noGrp="1"/>
          </p:cNvSpPr>
          <p:nvPr>
            <p:ph type="title"/>
          </p:nvPr>
        </p:nvSpPr>
        <p:spPr>
          <a:xfrm>
            <a:off x="1067641" y="4780104"/>
            <a:ext cx="22101175" cy="1971677"/>
          </a:xfrm>
        </p:spPr>
        <p:txBody>
          <a:bodyPr/>
          <a:lstStyle/>
          <a:p>
            <a:r>
              <a:rPr lang="en-US"/>
              <a:t>Case Study Team Discussion</a:t>
            </a:r>
          </a:p>
        </p:txBody>
      </p:sp>
    </p:spTree>
    <p:extLst>
      <p:ext uri="{BB962C8B-B14F-4D97-AF65-F5344CB8AC3E}">
        <p14:creationId xmlns:p14="http://schemas.microsoft.com/office/powerpoint/2010/main" val="488331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586EFBB-094D-D652-21DD-73FB0ED6C16B}"/>
              </a:ext>
            </a:extLst>
          </p:cNvPr>
          <p:cNvSpPr>
            <a:spLocks noGrp="1"/>
          </p:cNvSpPr>
          <p:nvPr>
            <p:ph type="title"/>
          </p:nvPr>
        </p:nvSpPr>
        <p:spPr>
          <a:xfrm>
            <a:off x="1690625" y="3573589"/>
            <a:ext cx="23610950" cy="1481856"/>
          </a:xfrm>
        </p:spPr>
        <p:txBody>
          <a:bodyPr/>
          <a:lstStyle/>
          <a:p>
            <a:r>
              <a:rPr lang="en-US" sz="7200"/>
              <a:t>Divide your table into three smaller groups</a:t>
            </a:r>
          </a:p>
        </p:txBody>
      </p:sp>
      <p:sp>
        <p:nvSpPr>
          <p:cNvPr id="4" name="Text Placeholder 4">
            <a:extLst>
              <a:ext uri="{FF2B5EF4-FFF2-40B4-BE49-F238E27FC236}">
                <a16:creationId xmlns:a16="http://schemas.microsoft.com/office/drawing/2014/main" id="{50970721-EB1B-0FBE-0FA3-E0EB934A3833}"/>
              </a:ext>
            </a:extLst>
          </p:cNvPr>
          <p:cNvSpPr txBox="1">
            <a:spLocks/>
          </p:cNvSpPr>
          <p:nvPr/>
        </p:nvSpPr>
        <p:spPr>
          <a:xfrm>
            <a:off x="1690625" y="5634478"/>
            <a:ext cx="14158913" cy="3365685"/>
          </a:xfrm>
          <a:prstGeom prst="rect">
            <a:avLst/>
          </a:prstGeom>
        </p:spPr>
        <p:txBody>
          <a:bodyPr/>
          <a:lstStyle>
            <a:lvl1pPr marL="0" indent="0" algn="l" defTabSz="1828800" rtl="0" eaLnBrk="1" latinLnBrk="0" hangingPunct="1">
              <a:lnSpc>
                <a:spcPct val="90000"/>
              </a:lnSpc>
              <a:spcBef>
                <a:spcPts val="0"/>
              </a:spcBef>
              <a:spcAft>
                <a:spcPts val="1800"/>
              </a:spcAft>
              <a:buClr>
                <a:schemeClr val="accent1"/>
              </a:buClr>
              <a:buFont typeface="Arial" panose="020B0604020202020204" pitchFamily="34" charset="0"/>
              <a:buNone/>
              <a:defRPr sz="5000" kern="1200">
                <a:solidFill>
                  <a:schemeClr val="tx1"/>
                </a:solidFill>
                <a:latin typeface="+mn-lt"/>
                <a:ea typeface="+mn-ea"/>
                <a:cs typeface="+mn-cs"/>
              </a:defRPr>
            </a:lvl1pPr>
            <a:lvl2pPr marL="573088" indent="-512763" algn="l" defTabSz="1828800" rtl="0" eaLnBrk="1" latinLnBrk="0" hangingPunct="1">
              <a:lnSpc>
                <a:spcPct val="90000"/>
              </a:lnSpc>
              <a:spcBef>
                <a:spcPts val="2000"/>
              </a:spcBef>
              <a:buClr>
                <a:schemeClr val="accent1"/>
              </a:buClr>
              <a:buFont typeface="Arial" panose="020B0604020202020204" pitchFamily="34" charset="0"/>
              <a:buChar char="•"/>
              <a:tabLst/>
              <a:defRPr sz="4400" kern="1200">
                <a:solidFill>
                  <a:schemeClr val="tx1"/>
                </a:solidFill>
                <a:latin typeface="+mn-lt"/>
                <a:ea typeface="+mn-ea"/>
                <a:cs typeface="+mn-cs"/>
              </a:defRPr>
            </a:lvl2pPr>
            <a:lvl3pPr marL="1219200" indent="-573088" algn="l" defTabSz="1828800" rtl="0" eaLnBrk="1" latinLnBrk="0" hangingPunct="1">
              <a:lnSpc>
                <a:spcPct val="90000"/>
              </a:lnSpc>
              <a:spcBef>
                <a:spcPts val="2000"/>
              </a:spcBef>
              <a:buClr>
                <a:schemeClr val="accent1"/>
              </a:buClr>
              <a:buFont typeface="System Font Regular"/>
              <a:buChar char="–"/>
              <a:tabLst/>
              <a:defRPr sz="4400" kern="1200">
                <a:solidFill>
                  <a:schemeClr val="tx1"/>
                </a:solidFill>
                <a:latin typeface="+mn-lt"/>
                <a:ea typeface="+mn-ea"/>
                <a:cs typeface="+mn-cs"/>
              </a:defRPr>
            </a:lvl3pPr>
            <a:lvl4pPr marL="1895475" indent="-574675" algn="l" defTabSz="1828800" rtl="0" eaLnBrk="1" latinLnBrk="0" hangingPunct="1">
              <a:lnSpc>
                <a:spcPct val="90000"/>
              </a:lnSpc>
              <a:spcBef>
                <a:spcPts val="2000"/>
              </a:spcBef>
              <a:buClr>
                <a:schemeClr val="accent1"/>
              </a:buClr>
              <a:buFont typeface="Arial" panose="020B0604020202020204" pitchFamily="34" charset="0"/>
              <a:buChar char="•"/>
              <a:tabLst/>
              <a:defRPr sz="4400" kern="1200">
                <a:solidFill>
                  <a:schemeClr val="tx1"/>
                </a:solidFill>
                <a:latin typeface="+mn-lt"/>
                <a:ea typeface="+mn-ea"/>
                <a:cs typeface="+mn-cs"/>
              </a:defRPr>
            </a:lvl4pPr>
            <a:lvl5pPr marL="2573338" indent="-627063" algn="l" defTabSz="1828800" rtl="0" eaLnBrk="1" latinLnBrk="0" hangingPunct="1">
              <a:lnSpc>
                <a:spcPct val="90000"/>
              </a:lnSpc>
              <a:spcBef>
                <a:spcPts val="2000"/>
              </a:spcBef>
              <a:buClr>
                <a:schemeClr val="accent1"/>
              </a:buClr>
              <a:buFont typeface="System Font Regular"/>
              <a:buChar char="–"/>
              <a:tabLst/>
              <a:defRPr sz="44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914400" indent="-914400">
              <a:buFont typeface="+mj-lt"/>
              <a:buAutoNum type="arabicPeriod"/>
            </a:pPr>
            <a:r>
              <a:rPr lang="en-US"/>
              <a:t>Review your case study</a:t>
            </a:r>
          </a:p>
          <a:p>
            <a:pPr marL="914400" indent="-914400">
              <a:buFont typeface="+mj-lt"/>
              <a:buAutoNum type="arabicPeriod"/>
            </a:pPr>
            <a:r>
              <a:rPr lang="en-US"/>
              <a:t>Discuss and collaborate solutions</a:t>
            </a:r>
          </a:p>
          <a:p>
            <a:pPr marL="914400" indent="-914400">
              <a:buFont typeface="+mj-lt"/>
              <a:buAutoNum type="arabicPeriod"/>
            </a:pPr>
            <a:r>
              <a:rPr lang="en-US"/>
              <a:t>Select your best recommendation</a:t>
            </a:r>
          </a:p>
          <a:p>
            <a:endParaRPr lang="en-US"/>
          </a:p>
          <a:p>
            <a:endParaRPr lang="en-US"/>
          </a:p>
        </p:txBody>
      </p:sp>
    </p:spTree>
    <p:extLst>
      <p:ext uri="{BB962C8B-B14F-4D97-AF65-F5344CB8AC3E}">
        <p14:creationId xmlns:p14="http://schemas.microsoft.com/office/powerpoint/2010/main" val="2044673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13282-2EC9-ED65-291B-A40D909A020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FF7FAD7-1BCF-2A6A-22FF-46EA6837D5F9}"/>
              </a:ext>
            </a:extLst>
          </p:cNvPr>
          <p:cNvSpPr>
            <a:spLocks noGrp="1"/>
          </p:cNvSpPr>
          <p:nvPr>
            <p:ph type="title"/>
          </p:nvPr>
        </p:nvSpPr>
        <p:spPr>
          <a:xfrm>
            <a:off x="1690625" y="3573589"/>
            <a:ext cx="23610950" cy="1481856"/>
          </a:xfrm>
        </p:spPr>
        <p:txBody>
          <a:bodyPr/>
          <a:lstStyle/>
          <a:p>
            <a:r>
              <a:rPr lang="en-US" sz="7200"/>
              <a:t>Share at your table</a:t>
            </a:r>
          </a:p>
        </p:txBody>
      </p:sp>
      <p:sp>
        <p:nvSpPr>
          <p:cNvPr id="4" name="Text Placeholder 4">
            <a:extLst>
              <a:ext uri="{FF2B5EF4-FFF2-40B4-BE49-F238E27FC236}">
                <a16:creationId xmlns:a16="http://schemas.microsoft.com/office/drawing/2014/main" id="{EFC608B2-E8DA-DB59-82B4-6110AA590442}"/>
              </a:ext>
            </a:extLst>
          </p:cNvPr>
          <p:cNvSpPr txBox="1">
            <a:spLocks/>
          </p:cNvSpPr>
          <p:nvPr/>
        </p:nvSpPr>
        <p:spPr>
          <a:xfrm>
            <a:off x="1690625" y="5634478"/>
            <a:ext cx="19111975" cy="3365685"/>
          </a:xfrm>
          <a:prstGeom prst="rect">
            <a:avLst/>
          </a:prstGeom>
        </p:spPr>
        <p:txBody>
          <a:bodyPr/>
          <a:lstStyle>
            <a:lvl1pPr marL="0" indent="0" algn="l" defTabSz="1828800" rtl="0" eaLnBrk="1" latinLnBrk="0" hangingPunct="1">
              <a:lnSpc>
                <a:spcPct val="90000"/>
              </a:lnSpc>
              <a:spcBef>
                <a:spcPts val="0"/>
              </a:spcBef>
              <a:spcAft>
                <a:spcPts val="1800"/>
              </a:spcAft>
              <a:buClr>
                <a:schemeClr val="accent1"/>
              </a:buClr>
              <a:buFont typeface="Arial" panose="020B0604020202020204" pitchFamily="34" charset="0"/>
              <a:buNone/>
              <a:defRPr sz="5000" kern="1200">
                <a:solidFill>
                  <a:schemeClr val="tx1"/>
                </a:solidFill>
                <a:latin typeface="+mn-lt"/>
                <a:ea typeface="+mn-ea"/>
                <a:cs typeface="+mn-cs"/>
              </a:defRPr>
            </a:lvl1pPr>
            <a:lvl2pPr marL="573088" indent="-512763" algn="l" defTabSz="1828800" rtl="0" eaLnBrk="1" latinLnBrk="0" hangingPunct="1">
              <a:lnSpc>
                <a:spcPct val="90000"/>
              </a:lnSpc>
              <a:spcBef>
                <a:spcPts val="2000"/>
              </a:spcBef>
              <a:buClr>
                <a:schemeClr val="accent1"/>
              </a:buClr>
              <a:buFont typeface="Arial" panose="020B0604020202020204" pitchFamily="34" charset="0"/>
              <a:buChar char="•"/>
              <a:tabLst/>
              <a:defRPr sz="4400" kern="1200">
                <a:solidFill>
                  <a:schemeClr val="tx1"/>
                </a:solidFill>
                <a:latin typeface="+mn-lt"/>
                <a:ea typeface="+mn-ea"/>
                <a:cs typeface="+mn-cs"/>
              </a:defRPr>
            </a:lvl2pPr>
            <a:lvl3pPr marL="1219200" indent="-573088" algn="l" defTabSz="1828800" rtl="0" eaLnBrk="1" latinLnBrk="0" hangingPunct="1">
              <a:lnSpc>
                <a:spcPct val="90000"/>
              </a:lnSpc>
              <a:spcBef>
                <a:spcPts val="2000"/>
              </a:spcBef>
              <a:buClr>
                <a:schemeClr val="accent1"/>
              </a:buClr>
              <a:buFont typeface="System Font Regular"/>
              <a:buChar char="–"/>
              <a:tabLst/>
              <a:defRPr sz="4400" kern="1200">
                <a:solidFill>
                  <a:schemeClr val="tx1"/>
                </a:solidFill>
                <a:latin typeface="+mn-lt"/>
                <a:ea typeface="+mn-ea"/>
                <a:cs typeface="+mn-cs"/>
              </a:defRPr>
            </a:lvl3pPr>
            <a:lvl4pPr marL="1895475" indent="-574675" algn="l" defTabSz="1828800" rtl="0" eaLnBrk="1" latinLnBrk="0" hangingPunct="1">
              <a:lnSpc>
                <a:spcPct val="90000"/>
              </a:lnSpc>
              <a:spcBef>
                <a:spcPts val="2000"/>
              </a:spcBef>
              <a:buClr>
                <a:schemeClr val="accent1"/>
              </a:buClr>
              <a:buFont typeface="Arial" panose="020B0604020202020204" pitchFamily="34" charset="0"/>
              <a:buChar char="•"/>
              <a:tabLst/>
              <a:defRPr sz="4400" kern="1200">
                <a:solidFill>
                  <a:schemeClr val="tx1"/>
                </a:solidFill>
                <a:latin typeface="+mn-lt"/>
                <a:ea typeface="+mn-ea"/>
                <a:cs typeface="+mn-cs"/>
              </a:defRPr>
            </a:lvl4pPr>
            <a:lvl5pPr marL="2573338" indent="-627063" algn="l" defTabSz="1828800" rtl="0" eaLnBrk="1" latinLnBrk="0" hangingPunct="1">
              <a:lnSpc>
                <a:spcPct val="90000"/>
              </a:lnSpc>
              <a:spcBef>
                <a:spcPts val="2000"/>
              </a:spcBef>
              <a:buClr>
                <a:schemeClr val="accent1"/>
              </a:buClr>
              <a:buFont typeface="System Font Regular"/>
              <a:buChar char="–"/>
              <a:tabLst/>
              <a:defRPr sz="44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914400" indent="-914400">
              <a:buFont typeface="+mj-lt"/>
              <a:buAutoNum type="arabicPeriod"/>
            </a:pPr>
            <a:r>
              <a:rPr lang="en-US"/>
              <a:t>Each group shares its recommendation</a:t>
            </a:r>
          </a:p>
          <a:p>
            <a:pPr marL="914400" indent="-914400">
              <a:buFont typeface="+mj-lt"/>
              <a:buAutoNum type="arabicPeriod"/>
            </a:pPr>
            <a:r>
              <a:rPr lang="en-US"/>
              <a:t>Discuss similarities and differences</a:t>
            </a:r>
          </a:p>
          <a:p>
            <a:pPr marL="914400" indent="-914400">
              <a:buFont typeface="+mj-lt"/>
              <a:buAutoNum type="arabicPeriod"/>
            </a:pPr>
            <a:r>
              <a:rPr lang="en-US"/>
              <a:t>Identify the strongest idea and a table captain to represent it</a:t>
            </a:r>
          </a:p>
          <a:p>
            <a:endParaRPr lang="en-US"/>
          </a:p>
        </p:txBody>
      </p:sp>
    </p:spTree>
    <p:extLst>
      <p:ext uri="{BB962C8B-B14F-4D97-AF65-F5344CB8AC3E}">
        <p14:creationId xmlns:p14="http://schemas.microsoft.com/office/powerpoint/2010/main" val="1077516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8B3D9-EEFA-83BF-FBDB-5D5228D0E0B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1D087F9-52D8-7C84-0ED3-60746D9BC5B4}"/>
              </a:ext>
            </a:extLst>
          </p:cNvPr>
          <p:cNvSpPr>
            <a:spLocks noGrp="1"/>
          </p:cNvSpPr>
          <p:nvPr>
            <p:ph type="title"/>
          </p:nvPr>
        </p:nvSpPr>
        <p:spPr>
          <a:xfrm>
            <a:off x="5514894" y="6366512"/>
            <a:ext cx="13357385" cy="982975"/>
          </a:xfrm>
        </p:spPr>
        <p:txBody>
          <a:bodyPr/>
          <a:lstStyle/>
          <a:p>
            <a:pPr algn="ctr"/>
            <a:r>
              <a:rPr lang="en-US" sz="9600" dirty="0"/>
              <a:t>Captain Collaboration</a:t>
            </a:r>
          </a:p>
        </p:txBody>
      </p:sp>
    </p:spTree>
    <p:extLst>
      <p:ext uri="{BB962C8B-B14F-4D97-AF65-F5344CB8AC3E}">
        <p14:creationId xmlns:p14="http://schemas.microsoft.com/office/powerpoint/2010/main" val="576970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305C6-BC72-2E4C-A4F5-B74ABC1E621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285A0D0-E737-4C66-CCFE-8902F6864729}"/>
              </a:ext>
            </a:extLst>
          </p:cNvPr>
          <p:cNvSpPr>
            <a:spLocks noGrp="1"/>
          </p:cNvSpPr>
          <p:nvPr>
            <p:ph type="title"/>
          </p:nvPr>
        </p:nvSpPr>
        <p:spPr>
          <a:xfrm>
            <a:off x="1220285" y="2949678"/>
            <a:ext cx="18996925" cy="7161539"/>
          </a:xfrm>
        </p:spPr>
        <p:txBody>
          <a:bodyPr/>
          <a:lstStyle/>
          <a:p>
            <a:r>
              <a:rPr lang="en-US" sz="7200" dirty="0"/>
              <a:t>While the captains are discussing, keep this conversation going at your table. </a:t>
            </a:r>
            <a:br>
              <a:rPr lang="en-US" sz="7200" dirty="0"/>
            </a:br>
            <a:br>
              <a:rPr lang="en-US" sz="7200" dirty="0"/>
            </a:br>
            <a:r>
              <a:rPr lang="en-US" sz="7200" dirty="0"/>
              <a:t>Talk about your case study and share any real-life experiences you’ve had that connect to this. </a:t>
            </a:r>
            <a:br>
              <a:rPr lang="en-US" sz="7200" dirty="0"/>
            </a:br>
            <a:endParaRPr lang="en-US" sz="7200" dirty="0"/>
          </a:p>
        </p:txBody>
      </p:sp>
    </p:spTree>
    <p:extLst>
      <p:ext uri="{BB962C8B-B14F-4D97-AF65-F5344CB8AC3E}">
        <p14:creationId xmlns:p14="http://schemas.microsoft.com/office/powerpoint/2010/main" val="1723414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15346-3F4E-C77E-C4F8-DCBE18C2C70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9886A6A-BF12-66A3-9358-6DA29BC80C95}"/>
              </a:ext>
            </a:extLst>
          </p:cNvPr>
          <p:cNvSpPr>
            <a:spLocks noGrp="1"/>
          </p:cNvSpPr>
          <p:nvPr>
            <p:ph type="title"/>
          </p:nvPr>
        </p:nvSpPr>
        <p:spPr>
          <a:xfrm>
            <a:off x="1690625" y="3573589"/>
            <a:ext cx="23610950" cy="1481856"/>
          </a:xfrm>
        </p:spPr>
        <p:txBody>
          <a:bodyPr/>
          <a:lstStyle/>
          <a:p>
            <a:r>
              <a:rPr lang="en-US" sz="7200"/>
              <a:t>Captains, let’s hear it!</a:t>
            </a:r>
          </a:p>
        </p:txBody>
      </p:sp>
      <p:sp>
        <p:nvSpPr>
          <p:cNvPr id="4" name="Text Placeholder 4">
            <a:extLst>
              <a:ext uri="{FF2B5EF4-FFF2-40B4-BE49-F238E27FC236}">
                <a16:creationId xmlns:a16="http://schemas.microsoft.com/office/drawing/2014/main" id="{F9D35C92-38D1-9E1C-65B4-DB1FDFDC7C65}"/>
              </a:ext>
            </a:extLst>
          </p:cNvPr>
          <p:cNvSpPr txBox="1">
            <a:spLocks/>
          </p:cNvSpPr>
          <p:nvPr/>
        </p:nvSpPr>
        <p:spPr>
          <a:xfrm>
            <a:off x="1690625" y="5634478"/>
            <a:ext cx="19111975" cy="3365685"/>
          </a:xfrm>
          <a:prstGeom prst="rect">
            <a:avLst/>
          </a:prstGeom>
        </p:spPr>
        <p:txBody>
          <a:bodyPr/>
          <a:lstStyle>
            <a:lvl1pPr marL="0" indent="0" algn="l" defTabSz="1828800" rtl="0" eaLnBrk="1" latinLnBrk="0" hangingPunct="1">
              <a:lnSpc>
                <a:spcPct val="90000"/>
              </a:lnSpc>
              <a:spcBef>
                <a:spcPts val="0"/>
              </a:spcBef>
              <a:spcAft>
                <a:spcPts val="1800"/>
              </a:spcAft>
              <a:buClr>
                <a:schemeClr val="accent1"/>
              </a:buClr>
              <a:buFont typeface="Arial" panose="020B0604020202020204" pitchFamily="34" charset="0"/>
              <a:buNone/>
              <a:defRPr sz="5000" kern="1200">
                <a:solidFill>
                  <a:schemeClr val="tx1"/>
                </a:solidFill>
                <a:latin typeface="+mn-lt"/>
                <a:ea typeface="+mn-ea"/>
                <a:cs typeface="+mn-cs"/>
              </a:defRPr>
            </a:lvl1pPr>
            <a:lvl2pPr marL="573088" indent="-512763" algn="l" defTabSz="1828800" rtl="0" eaLnBrk="1" latinLnBrk="0" hangingPunct="1">
              <a:lnSpc>
                <a:spcPct val="90000"/>
              </a:lnSpc>
              <a:spcBef>
                <a:spcPts val="2000"/>
              </a:spcBef>
              <a:buClr>
                <a:schemeClr val="accent1"/>
              </a:buClr>
              <a:buFont typeface="Arial" panose="020B0604020202020204" pitchFamily="34" charset="0"/>
              <a:buChar char="•"/>
              <a:tabLst/>
              <a:defRPr sz="4400" kern="1200">
                <a:solidFill>
                  <a:schemeClr val="tx1"/>
                </a:solidFill>
                <a:latin typeface="+mn-lt"/>
                <a:ea typeface="+mn-ea"/>
                <a:cs typeface="+mn-cs"/>
              </a:defRPr>
            </a:lvl2pPr>
            <a:lvl3pPr marL="1219200" indent="-573088" algn="l" defTabSz="1828800" rtl="0" eaLnBrk="1" latinLnBrk="0" hangingPunct="1">
              <a:lnSpc>
                <a:spcPct val="90000"/>
              </a:lnSpc>
              <a:spcBef>
                <a:spcPts val="2000"/>
              </a:spcBef>
              <a:buClr>
                <a:schemeClr val="accent1"/>
              </a:buClr>
              <a:buFont typeface="System Font Regular"/>
              <a:buChar char="–"/>
              <a:tabLst/>
              <a:defRPr sz="4400" kern="1200">
                <a:solidFill>
                  <a:schemeClr val="tx1"/>
                </a:solidFill>
                <a:latin typeface="+mn-lt"/>
                <a:ea typeface="+mn-ea"/>
                <a:cs typeface="+mn-cs"/>
              </a:defRPr>
            </a:lvl3pPr>
            <a:lvl4pPr marL="1895475" indent="-574675" algn="l" defTabSz="1828800" rtl="0" eaLnBrk="1" latinLnBrk="0" hangingPunct="1">
              <a:lnSpc>
                <a:spcPct val="90000"/>
              </a:lnSpc>
              <a:spcBef>
                <a:spcPts val="2000"/>
              </a:spcBef>
              <a:buClr>
                <a:schemeClr val="accent1"/>
              </a:buClr>
              <a:buFont typeface="Arial" panose="020B0604020202020204" pitchFamily="34" charset="0"/>
              <a:buChar char="•"/>
              <a:tabLst/>
              <a:defRPr sz="4400" kern="1200">
                <a:solidFill>
                  <a:schemeClr val="tx1"/>
                </a:solidFill>
                <a:latin typeface="+mn-lt"/>
                <a:ea typeface="+mn-ea"/>
                <a:cs typeface="+mn-cs"/>
              </a:defRPr>
            </a:lvl4pPr>
            <a:lvl5pPr marL="2573338" indent="-627063" algn="l" defTabSz="1828800" rtl="0" eaLnBrk="1" latinLnBrk="0" hangingPunct="1">
              <a:lnSpc>
                <a:spcPct val="90000"/>
              </a:lnSpc>
              <a:spcBef>
                <a:spcPts val="2000"/>
              </a:spcBef>
              <a:buClr>
                <a:schemeClr val="accent1"/>
              </a:buClr>
              <a:buFont typeface="System Font Regular"/>
              <a:buChar char="–"/>
              <a:tabLst/>
              <a:defRPr sz="44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914400" indent="-914400">
              <a:buFont typeface="+mj-lt"/>
              <a:buAutoNum type="arabicPeriod"/>
            </a:pPr>
            <a:r>
              <a:rPr lang="en-US"/>
              <a:t>Re-visit the case study for your group</a:t>
            </a:r>
          </a:p>
          <a:p>
            <a:pPr marL="914400" indent="-914400">
              <a:buFont typeface="+mj-lt"/>
              <a:buAutoNum type="arabicPeriod"/>
            </a:pPr>
            <a:r>
              <a:rPr lang="en-US"/>
              <a:t>Present your recommendation</a:t>
            </a:r>
          </a:p>
          <a:p>
            <a:pPr marL="914400" indent="-914400">
              <a:buFont typeface="+mj-lt"/>
              <a:buAutoNum type="arabicPeriod"/>
            </a:pPr>
            <a:r>
              <a:rPr lang="en-US"/>
              <a:t>Explain why it was selected</a:t>
            </a:r>
          </a:p>
          <a:p>
            <a:pPr marL="914400" indent="-914400">
              <a:buFont typeface="+mj-lt"/>
              <a:buAutoNum type="arabicPeriod"/>
            </a:pPr>
            <a:r>
              <a:rPr lang="en-US"/>
              <a:t>Share any key insights</a:t>
            </a:r>
          </a:p>
        </p:txBody>
      </p:sp>
    </p:spTree>
    <p:extLst>
      <p:ext uri="{BB962C8B-B14F-4D97-AF65-F5344CB8AC3E}">
        <p14:creationId xmlns:p14="http://schemas.microsoft.com/office/powerpoint/2010/main" val="3488270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9F09B-4500-4A16-C7B4-7EE1AD36360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F61521F-A192-79AE-88A8-2A724C8B1A14}"/>
              </a:ext>
            </a:extLst>
          </p:cNvPr>
          <p:cNvSpPr>
            <a:spLocks noGrp="1"/>
          </p:cNvSpPr>
          <p:nvPr>
            <p:ph type="title"/>
          </p:nvPr>
        </p:nvSpPr>
        <p:spPr>
          <a:xfrm>
            <a:off x="1176275" y="1287589"/>
            <a:ext cx="23610950" cy="1481856"/>
          </a:xfrm>
        </p:spPr>
        <p:txBody>
          <a:bodyPr/>
          <a:lstStyle/>
          <a:p>
            <a:r>
              <a:rPr lang="en-US" sz="7200">
                <a:solidFill>
                  <a:srgbClr val="A5CEE9"/>
                </a:solidFill>
              </a:rPr>
              <a:t>Leah – Why Should I Care?</a:t>
            </a:r>
          </a:p>
        </p:txBody>
      </p:sp>
      <p:sp>
        <p:nvSpPr>
          <p:cNvPr id="2" name="Subtitle 39">
            <a:extLst>
              <a:ext uri="{FF2B5EF4-FFF2-40B4-BE49-F238E27FC236}">
                <a16:creationId xmlns:a16="http://schemas.microsoft.com/office/drawing/2014/main" id="{924703E5-106E-2CE6-5E52-138DEA647BC3}"/>
              </a:ext>
            </a:extLst>
          </p:cNvPr>
          <p:cNvSpPr txBox="1">
            <a:spLocks/>
          </p:cNvSpPr>
          <p:nvPr/>
        </p:nvSpPr>
        <p:spPr>
          <a:xfrm>
            <a:off x="1176275" y="3663230"/>
            <a:ext cx="21854596" cy="7120102"/>
          </a:xfrm>
          <a:prstGeom prst="rect">
            <a:avLst/>
          </a:prstGeom>
        </p:spPr>
        <p:txBody>
          <a:bodyPr vert="horz" lIns="0" tIns="0" rIns="0" bIns="0" rtlCol="0">
            <a:noAutofit/>
          </a:bodyPr>
          <a:lstStyle>
            <a:lvl1pPr marL="0" indent="0" algn="l" defTabSz="1828800" rtl="0" eaLnBrk="1" latinLnBrk="0" hangingPunct="1">
              <a:lnSpc>
                <a:spcPct val="100000"/>
              </a:lnSpc>
              <a:spcBef>
                <a:spcPts val="0"/>
              </a:spcBef>
              <a:spcAft>
                <a:spcPts val="600"/>
              </a:spcAft>
              <a:buClr>
                <a:schemeClr val="accent5">
                  <a:lumMod val="60000"/>
                  <a:lumOff val="40000"/>
                </a:schemeClr>
              </a:buClr>
              <a:buFont typeface="Arial" panose="020B0604020202020204" pitchFamily="34" charset="0"/>
              <a:buNone/>
              <a:defRPr sz="4800" kern="1200">
                <a:solidFill>
                  <a:schemeClr val="tx1"/>
                </a:solidFill>
                <a:latin typeface="+mn-lt"/>
                <a:ea typeface="+mn-ea"/>
                <a:cs typeface="+mn-cs"/>
              </a:defRPr>
            </a:lvl1pPr>
            <a:lvl2pPr marL="573088" indent="-512763" algn="l" defTabSz="1828800" rtl="0" eaLnBrk="1" latinLnBrk="0" hangingPunct="1">
              <a:lnSpc>
                <a:spcPct val="100000"/>
              </a:lnSpc>
              <a:spcBef>
                <a:spcPts val="0"/>
              </a:spcBef>
              <a:buClr>
                <a:schemeClr val="accent4"/>
              </a:buClr>
              <a:buFont typeface="Arial" panose="020B0604020202020204" pitchFamily="34" charset="0"/>
              <a:buChar char="•"/>
              <a:tabLst/>
              <a:defRPr sz="4200" kern="1200">
                <a:solidFill>
                  <a:schemeClr val="tx1"/>
                </a:solidFill>
                <a:latin typeface="+mn-lt"/>
                <a:ea typeface="+mn-ea"/>
                <a:cs typeface="+mn-cs"/>
              </a:defRPr>
            </a:lvl2pPr>
            <a:lvl3pPr marL="1219200" indent="-573088" algn="l" defTabSz="1828800" rtl="0" eaLnBrk="1" latinLnBrk="0" hangingPunct="1">
              <a:lnSpc>
                <a:spcPct val="100000"/>
              </a:lnSpc>
              <a:spcBef>
                <a:spcPts val="0"/>
              </a:spcBef>
              <a:buClr>
                <a:schemeClr val="accent4"/>
              </a:buClr>
              <a:buFont typeface="System Font Regular"/>
              <a:buChar char="–"/>
              <a:tabLst/>
              <a:defRPr sz="4200" kern="1200">
                <a:solidFill>
                  <a:schemeClr val="tx1"/>
                </a:solidFill>
                <a:latin typeface="+mn-lt"/>
                <a:ea typeface="+mn-ea"/>
                <a:cs typeface="+mn-cs"/>
              </a:defRPr>
            </a:lvl3pPr>
            <a:lvl4pPr marL="1895475" indent="-574675" algn="l" defTabSz="1828800" rtl="0" eaLnBrk="1" latinLnBrk="0" hangingPunct="1">
              <a:lnSpc>
                <a:spcPct val="100000"/>
              </a:lnSpc>
              <a:spcBef>
                <a:spcPts val="0"/>
              </a:spcBef>
              <a:buClr>
                <a:schemeClr val="accent4"/>
              </a:buClr>
              <a:buFont typeface="Arial" panose="020B0604020202020204" pitchFamily="34" charset="0"/>
              <a:buChar char="•"/>
              <a:tabLst/>
              <a:defRPr sz="4200" kern="1200">
                <a:solidFill>
                  <a:schemeClr val="tx1"/>
                </a:solidFill>
                <a:latin typeface="+mn-lt"/>
                <a:ea typeface="+mn-ea"/>
                <a:cs typeface="+mn-cs"/>
              </a:defRPr>
            </a:lvl4pPr>
            <a:lvl5pPr marL="2573338" indent="-627063" algn="l" defTabSz="1828800" rtl="0" eaLnBrk="1" latinLnBrk="0" hangingPunct="1">
              <a:lnSpc>
                <a:spcPct val="100000"/>
              </a:lnSpc>
              <a:spcBef>
                <a:spcPts val="0"/>
              </a:spcBef>
              <a:buClr>
                <a:schemeClr val="accent4"/>
              </a:buClr>
              <a:buFont typeface="System Font Regular"/>
              <a:buChar char="–"/>
              <a:tabLst/>
              <a:defRPr sz="42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5400"/>
              <a:t>Leah is active and healthy. She knows a lot about wellness already. She knows about food, exercise, water, and supplements. </a:t>
            </a:r>
          </a:p>
          <a:p>
            <a:endParaRPr lang="en-US" sz="5400"/>
          </a:p>
          <a:p>
            <a:r>
              <a:rPr lang="en-US" sz="5400"/>
              <a:t>She has a routine that works for her and she has kept it for a long time. That is not easy to do. </a:t>
            </a:r>
          </a:p>
          <a:p>
            <a:endParaRPr lang="en-US" sz="5400"/>
          </a:p>
          <a:p>
            <a:r>
              <a:rPr lang="en-US" sz="5400"/>
              <a:t>You say the words Cellular Intelligence. To her it sounds technical and far from daily life. You have a short time before her next appointment. </a:t>
            </a:r>
          </a:p>
        </p:txBody>
      </p:sp>
    </p:spTree>
    <p:extLst>
      <p:ext uri="{BB962C8B-B14F-4D97-AF65-F5344CB8AC3E}">
        <p14:creationId xmlns:p14="http://schemas.microsoft.com/office/powerpoint/2010/main" val="4163521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66296-D738-E2D4-BD05-37A92BF99306}"/>
            </a:ext>
          </a:extLst>
        </p:cNvPr>
        <p:cNvGrpSpPr/>
        <p:nvPr/>
      </p:nvGrpSpPr>
      <p:grpSpPr>
        <a:xfrm>
          <a:off x="0" y="0"/>
          <a:ext cx="0" cy="0"/>
          <a:chOff x="0" y="0"/>
          <a:chExt cx="0" cy="0"/>
        </a:xfrm>
      </p:grpSpPr>
      <p:sp>
        <p:nvSpPr>
          <p:cNvPr id="5" name="Title 5">
            <a:extLst>
              <a:ext uri="{FF2B5EF4-FFF2-40B4-BE49-F238E27FC236}">
                <a16:creationId xmlns:a16="http://schemas.microsoft.com/office/drawing/2014/main" id="{73DB3691-121D-4383-27C5-0D44826F236B}"/>
              </a:ext>
            </a:extLst>
          </p:cNvPr>
          <p:cNvSpPr>
            <a:spLocks noGrp="1"/>
          </p:cNvSpPr>
          <p:nvPr>
            <p:ph type="title"/>
          </p:nvPr>
        </p:nvSpPr>
        <p:spPr>
          <a:xfrm>
            <a:off x="1176275" y="1287589"/>
            <a:ext cx="23610950" cy="1481856"/>
          </a:xfrm>
        </p:spPr>
        <p:txBody>
          <a:bodyPr/>
          <a:lstStyle/>
          <a:p>
            <a:r>
              <a:rPr lang="en-US" sz="7200">
                <a:solidFill>
                  <a:srgbClr val="A5CEE9"/>
                </a:solidFill>
              </a:rPr>
              <a:t>Maya – It Is Just Salt and Water</a:t>
            </a:r>
          </a:p>
        </p:txBody>
      </p:sp>
      <p:sp>
        <p:nvSpPr>
          <p:cNvPr id="7" name="Subtitle 39">
            <a:extLst>
              <a:ext uri="{FF2B5EF4-FFF2-40B4-BE49-F238E27FC236}">
                <a16:creationId xmlns:a16="http://schemas.microsoft.com/office/drawing/2014/main" id="{2A1869F2-79B1-B430-2952-5D5550939C7F}"/>
              </a:ext>
            </a:extLst>
          </p:cNvPr>
          <p:cNvSpPr txBox="1">
            <a:spLocks/>
          </p:cNvSpPr>
          <p:nvPr/>
        </p:nvSpPr>
        <p:spPr>
          <a:xfrm>
            <a:off x="1176275" y="3663230"/>
            <a:ext cx="21854596" cy="7120102"/>
          </a:xfrm>
          <a:prstGeom prst="rect">
            <a:avLst/>
          </a:prstGeom>
        </p:spPr>
        <p:txBody>
          <a:bodyPr vert="horz" lIns="0" tIns="0" rIns="0" bIns="0" rtlCol="0">
            <a:noAutofit/>
          </a:bodyPr>
          <a:lstStyle>
            <a:lvl1pPr marL="0" indent="0" algn="l" defTabSz="1828800" rtl="0" eaLnBrk="1" latinLnBrk="0" hangingPunct="1">
              <a:lnSpc>
                <a:spcPct val="100000"/>
              </a:lnSpc>
              <a:spcBef>
                <a:spcPts val="0"/>
              </a:spcBef>
              <a:spcAft>
                <a:spcPts val="600"/>
              </a:spcAft>
              <a:buClr>
                <a:schemeClr val="accent5">
                  <a:lumMod val="60000"/>
                  <a:lumOff val="40000"/>
                </a:schemeClr>
              </a:buClr>
              <a:buFont typeface="Arial" panose="020B0604020202020204" pitchFamily="34" charset="0"/>
              <a:buNone/>
              <a:defRPr sz="4800" kern="1200">
                <a:solidFill>
                  <a:schemeClr val="tx1"/>
                </a:solidFill>
                <a:latin typeface="+mn-lt"/>
                <a:ea typeface="+mn-ea"/>
                <a:cs typeface="+mn-cs"/>
              </a:defRPr>
            </a:lvl1pPr>
            <a:lvl2pPr marL="573088" indent="-512763" algn="l" defTabSz="1828800" rtl="0" eaLnBrk="1" latinLnBrk="0" hangingPunct="1">
              <a:lnSpc>
                <a:spcPct val="100000"/>
              </a:lnSpc>
              <a:spcBef>
                <a:spcPts val="0"/>
              </a:spcBef>
              <a:buClr>
                <a:schemeClr val="accent4"/>
              </a:buClr>
              <a:buFont typeface="Arial" panose="020B0604020202020204" pitchFamily="34" charset="0"/>
              <a:buChar char="•"/>
              <a:tabLst/>
              <a:defRPr sz="4200" kern="1200">
                <a:solidFill>
                  <a:schemeClr val="tx1"/>
                </a:solidFill>
                <a:latin typeface="+mn-lt"/>
                <a:ea typeface="+mn-ea"/>
                <a:cs typeface="+mn-cs"/>
              </a:defRPr>
            </a:lvl2pPr>
            <a:lvl3pPr marL="1219200" indent="-573088" algn="l" defTabSz="1828800" rtl="0" eaLnBrk="1" latinLnBrk="0" hangingPunct="1">
              <a:lnSpc>
                <a:spcPct val="100000"/>
              </a:lnSpc>
              <a:spcBef>
                <a:spcPts val="0"/>
              </a:spcBef>
              <a:buClr>
                <a:schemeClr val="accent4"/>
              </a:buClr>
              <a:buFont typeface="System Font Regular"/>
              <a:buChar char="–"/>
              <a:tabLst/>
              <a:defRPr sz="4200" kern="1200">
                <a:solidFill>
                  <a:schemeClr val="tx1"/>
                </a:solidFill>
                <a:latin typeface="+mn-lt"/>
                <a:ea typeface="+mn-ea"/>
                <a:cs typeface="+mn-cs"/>
              </a:defRPr>
            </a:lvl3pPr>
            <a:lvl4pPr marL="1895475" indent="-574675" algn="l" defTabSz="1828800" rtl="0" eaLnBrk="1" latinLnBrk="0" hangingPunct="1">
              <a:lnSpc>
                <a:spcPct val="100000"/>
              </a:lnSpc>
              <a:spcBef>
                <a:spcPts val="0"/>
              </a:spcBef>
              <a:buClr>
                <a:schemeClr val="accent4"/>
              </a:buClr>
              <a:buFont typeface="Arial" panose="020B0604020202020204" pitchFamily="34" charset="0"/>
              <a:buChar char="•"/>
              <a:tabLst/>
              <a:defRPr sz="4200" kern="1200">
                <a:solidFill>
                  <a:schemeClr val="tx1"/>
                </a:solidFill>
                <a:latin typeface="+mn-lt"/>
                <a:ea typeface="+mn-ea"/>
                <a:cs typeface="+mn-cs"/>
              </a:defRPr>
            </a:lvl4pPr>
            <a:lvl5pPr marL="2573338" indent="-627063" algn="l" defTabSz="1828800" rtl="0" eaLnBrk="1" latinLnBrk="0" hangingPunct="1">
              <a:lnSpc>
                <a:spcPct val="100000"/>
              </a:lnSpc>
              <a:spcBef>
                <a:spcPts val="0"/>
              </a:spcBef>
              <a:buClr>
                <a:schemeClr val="accent4"/>
              </a:buClr>
              <a:buFont typeface="System Font Regular"/>
              <a:buChar char="–"/>
              <a:tabLst/>
              <a:defRPr sz="42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5400"/>
              <a:t>Maya reads labels. She asks questions before she tries a new product. This is a good habit. </a:t>
            </a:r>
          </a:p>
          <a:p>
            <a:endParaRPr lang="en-US" sz="5400"/>
          </a:p>
          <a:p>
            <a:r>
              <a:rPr lang="en-US" sz="5400"/>
              <a:t>She turned the bottle over and found two ingredients. She has also heard the words redox signaling and cellular communication, and they did not help her. </a:t>
            </a:r>
          </a:p>
          <a:p>
            <a:endParaRPr lang="en-US" sz="5400"/>
          </a:p>
          <a:p>
            <a:r>
              <a:rPr lang="en-US" sz="5400"/>
              <a:t>She told you she wants to understand the product. She does not want a sales speech. You have good materials, but you do not remember every study in detail. </a:t>
            </a:r>
          </a:p>
        </p:txBody>
      </p:sp>
    </p:spTree>
    <p:extLst>
      <p:ext uri="{BB962C8B-B14F-4D97-AF65-F5344CB8AC3E}">
        <p14:creationId xmlns:p14="http://schemas.microsoft.com/office/powerpoint/2010/main" val="3199606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1"/>
          <p:cNvSpPr/>
          <p:nvPr/>
        </p:nvSpPr>
        <p:spPr>
          <a:xfrm>
            <a:off x="1231834" y="3808121"/>
            <a:ext cx="21923506" cy="3725366"/>
          </a:xfrm>
          <a:prstGeom prst="rect">
            <a:avLst/>
          </a:prstGeom>
          <a:noFill/>
          <a:ln/>
        </p:spPr>
        <p:txBody>
          <a:bodyPr wrap="square" lIns="91440" tIns="45720" rIns="91440" bIns="45720" rtlCol="0" anchor="ctr"/>
          <a:lstStyle/>
          <a:p>
            <a:pPr algn="ctr"/>
            <a:r>
              <a:rPr lang="en-US" sz="21600" b="1" kern="0" spc="100" dirty="0">
                <a:solidFill>
                  <a:srgbClr val="FFFFFF"/>
                </a:solidFill>
                <a:latin typeface="Graphik"/>
              </a:rPr>
              <a:t>Success Model </a:t>
            </a:r>
            <a:endParaRPr lang="en-US" sz="21600" dirty="0"/>
          </a:p>
        </p:txBody>
      </p:sp>
      <p:sp>
        <p:nvSpPr>
          <p:cNvPr id="7" name="Text 2"/>
          <p:cNvSpPr/>
          <p:nvPr/>
        </p:nvSpPr>
        <p:spPr>
          <a:xfrm>
            <a:off x="4878387" y="7991151"/>
            <a:ext cx="14630400" cy="1005840"/>
          </a:xfrm>
          <a:prstGeom prst="rect">
            <a:avLst/>
          </a:prstGeom>
          <a:noFill/>
          <a:ln/>
        </p:spPr>
        <p:txBody>
          <a:bodyPr wrap="square" lIns="91440" tIns="45720" rIns="91440" bIns="45720" rtlCol="0" anchor="ctr"/>
          <a:lstStyle/>
          <a:p>
            <a:pPr algn="ctr"/>
            <a:r>
              <a:rPr lang="en-US" sz="5200" i="1" dirty="0">
                <a:solidFill>
                  <a:srgbClr val="E1C4D9"/>
                </a:solidFill>
                <a:latin typeface="Graphik"/>
                <a:ea typeface="Graphik"/>
              </a:rPr>
              <a:t>A system for your ASEA business</a:t>
            </a:r>
            <a:endParaRPr lang="en-US" dirty="0"/>
          </a:p>
        </p:txBody>
      </p:sp>
      <p:sp>
        <p:nvSpPr>
          <p:cNvPr id="8" name="Text 3"/>
          <p:cNvSpPr/>
          <p:nvPr/>
        </p:nvSpPr>
        <p:spPr>
          <a:xfrm>
            <a:off x="4878387" y="8996991"/>
            <a:ext cx="14630400" cy="1645920"/>
          </a:xfrm>
          <a:prstGeom prst="rect">
            <a:avLst/>
          </a:prstGeom>
          <a:noFill/>
          <a:ln/>
        </p:spPr>
        <p:txBody>
          <a:bodyPr wrap="square" lIns="91440" tIns="45720" rIns="91440" bIns="45720" rtlCol="0" anchor="ctr"/>
          <a:lstStyle/>
          <a:p>
            <a:pPr algn="ctr">
              <a:lnSpc>
                <a:spcPts val="4000"/>
              </a:lnSpc>
            </a:pPr>
            <a:r>
              <a:rPr lang="en-US" sz="3500" dirty="0">
                <a:solidFill>
                  <a:srgbClr val="E6CDDF"/>
                </a:solidFill>
                <a:latin typeface="Graphik"/>
              </a:rPr>
              <a:t>Repeatable, clear, simple and built for you.</a:t>
            </a:r>
          </a:p>
        </p:txBody>
      </p:sp>
    </p:spTree>
    <p:extLst>
      <p:ext uri="{BB962C8B-B14F-4D97-AF65-F5344CB8AC3E}">
        <p14:creationId xmlns:p14="http://schemas.microsoft.com/office/powerpoint/2010/main" val="13629037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7654C-3093-8438-C903-54BEA87FB6AF}"/>
            </a:ext>
          </a:extLst>
        </p:cNvPr>
        <p:cNvGrpSpPr/>
        <p:nvPr/>
      </p:nvGrpSpPr>
      <p:grpSpPr>
        <a:xfrm>
          <a:off x="0" y="0"/>
          <a:ext cx="0" cy="0"/>
          <a:chOff x="0" y="0"/>
          <a:chExt cx="0" cy="0"/>
        </a:xfrm>
      </p:grpSpPr>
      <p:sp>
        <p:nvSpPr>
          <p:cNvPr id="5" name="Title 5">
            <a:extLst>
              <a:ext uri="{FF2B5EF4-FFF2-40B4-BE49-F238E27FC236}">
                <a16:creationId xmlns:a16="http://schemas.microsoft.com/office/drawing/2014/main" id="{15020C85-B299-D1AF-EFF0-162B59513AB2}"/>
              </a:ext>
            </a:extLst>
          </p:cNvPr>
          <p:cNvSpPr>
            <a:spLocks noGrp="1"/>
          </p:cNvSpPr>
          <p:nvPr>
            <p:ph type="title"/>
          </p:nvPr>
        </p:nvSpPr>
        <p:spPr>
          <a:xfrm>
            <a:off x="1176275" y="1287589"/>
            <a:ext cx="23610950" cy="1481856"/>
          </a:xfrm>
        </p:spPr>
        <p:txBody>
          <a:bodyPr/>
          <a:lstStyle/>
          <a:p>
            <a:r>
              <a:rPr lang="en-US" sz="7200">
                <a:solidFill>
                  <a:srgbClr val="A5CEE9"/>
                </a:solidFill>
              </a:rPr>
              <a:t>Daniel  - I Do Not Feel Anything</a:t>
            </a:r>
          </a:p>
        </p:txBody>
      </p:sp>
      <p:sp>
        <p:nvSpPr>
          <p:cNvPr id="7" name="Subtitle 39">
            <a:extLst>
              <a:ext uri="{FF2B5EF4-FFF2-40B4-BE49-F238E27FC236}">
                <a16:creationId xmlns:a16="http://schemas.microsoft.com/office/drawing/2014/main" id="{4EC9FFAB-DCAA-264B-DA10-CE0AED50BE4A}"/>
              </a:ext>
            </a:extLst>
          </p:cNvPr>
          <p:cNvSpPr txBox="1">
            <a:spLocks/>
          </p:cNvSpPr>
          <p:nvPr/>
        </p:nvSpPr>
        <p:spPr>
          <a:xfrm>
            <a:off x="1176275" y="3663230"/>
            <a:ext cx="21854596" cy="7120102"/>
          </a:xfrm>
          <a:prstGeom prst="rect">
            <a:avLst/>
          </a:prstGeom>
        </p:spPr>
        <p:txBody>
          <a:bodyPr vert="horz" lIns="0" tIns="0" rIns="0" bIns="0" rtlCol="0">
            <a:noAutofit/>
          </a:bodyPr>
          <a:lstStyle>
            <a:lvl1pPr marL="0" indent="0" algn="l" defTabSz="1828800" rtl="0" eaLnBrk="1" latinLnBrk="0" hangingPunct="1">
              <a:lnSpc>
                <a:spcPct val="100000"/>
              </a:lnSpc>
              <a:spcBef>
                <a:spcPts val="0"/>
              </a:spcBef>
              <a:spcAft>
                <a:spcPts val="600"/>
              </a:spcAft>
              <a:buClr>
                <a:schemeClr val="accent5">
                  <a:lumMod val="60000"/>
                  <a:lumOff val="40000"/>
                </a:schemeClr>
              </a:buClr>
              <a:buFont typeface="Arial" panose="020B0604020202020204" pitchFamily="34" charset="0"/>
              <a:buNone/>
              <a:defRPr sz="4800" kern="1200">
                <a:solidFill>
                  <a:schemeClr val="tx1"/>
                </a:solidFill>
                <a:latin typeface="+mn-lt"/>
                <a:ea typeface="+mn-ea"/>
                <a:cs typeface="+mn-cs"/>
              </a:defRPr>
            </a:lvl1pPr>
            <a:lvl2pPr marL="573088" indent="-512763" algn="l" defTabSz="1828800" rtl="0" eaLnBrk="1" latinLnBrk="0" hangingPunct="1">
              <a:lnSpc>
                <a:spcPct val="100000"/>
              </a:lnSpc>
              <a:spcBef>
                <a:spcPts val="0"/>
              </a:spcBef>
              <a:buClr>
                <a:schemeClr val="accent4"/>
              </a:buClr>
              <a:buFont typeface="Arial" panose="020B0604020202020204" pitchFamily="34" charset="0"/>
              <a:buChar char="•"/>
              <a:tabLst/>
              <a:defRPr sz="4200" kern="1200">
                <a:solidFill>
                  <a:schemeClr val="tx1"/>
                </a:solidFill>
                <a:latin typeface="+mn-lt"/>
                <a:ea typeface="+mn-ea"/>
                <a:cs typeface="+mn-cs"/>
              </a:defRPr>
            </a:lvl2pPr>
            <a:lvl3pPr marL="1219200" indent="-573088" algn="l" defTabSz="1828800" rtl="0" eaLnBrk="1" latinLnBrk="0" hangingPunct="1">
              <a:lnSpc>
                <a:spcPct val="100000"/>
              </a:lnSpc>
              <a:spcBef>
                <a:spcPts val="0"/>
              </a:spcBef>
              <a:buClr>
                <a:schemeClr val="accent4"/>
              </a:buClr>
              <a:buFont typeface="System Font Regular"/>
              <a:buChar char="–"/>
              <a:tabLst/>
              <a:defRPr sz="4200" kern="1200">
                <a:solidFill>
                  <a:schemeClr val="tx1"/>
                </a:solidFill>
                <a:latin typeface="+mn-lt"/>
                <a:ea typeface="+mn-ea"/>
                <a:cs typeface="+mn-cs"/>
              </a:defRPr>
            </a:lvl3pPr>
            <a:lvl4pPr marL="1895475" indent="-574675" algn="l" defTabSz="1828800" rtl="0" eaLnBrk="1" latinLnBrk="0" hangingPunct="1">
              <a:lnSpc>
                <a:spcPct val="100000"/>
              </a:lnSpc>
              <a:spcBef>
                <a:spcPts val="0"/>
              </a:spcBef>
              <a:buClr>
                <a:schemeClr val="accent4"/>
              </a:buClr>
              <a:buFont typeface="Arial" panose="020B0604020202020204" pitchFamily="34" charset="0"/>
              <a:buChar char="•"/>
              <a:tabLst/>
              <a:defRPr sz="4200" kern="1200">
                <a:solidFill>
                  <a:schemeClr val="tx1"/>
                </a:solidFill>
                <a:latin typeface="+mn-lt"/>
                <a:ea typeface="+mn-ea"/>
                <a:cs typeface="+mn-cs"/>
              </a:defRPr>
            </a:lvl4pPr>
            <a:lvl5pPr marL="2573338" indent="-627063" algn="l" defTabSz="1828800" rtl="0" eaLnBrk="1" latinLnBrk="0" hangingPunct="1">
              <a:lnSpc>
                <a:spcPct val="100000"/>
              </a:lnSpc>
              <a:spcBef>
                <a:spcPts val="0"/>
              </a:spcBef>
              <a:buClr>
                <a:schemeClr val="accent4"/>
              </a:buClr>
              <a:buFont typeface="System Font Regular"/>
              <a:buChar char="–"/>
              <a:tabLst/>
              <a:defRPr sz="42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5400"/>
              <a:t>Daniel has ordered for two months. He was excited when he started. He told two friends about it. </a:t>
            </a:r>
          </a:p>
          <a:p>
            <a:endParaRPr lang="en-US" sz="5400"/>
          </a:p>
          <a:p>
            <a:r>
              <a:rPr lang="en-US" sz="5400"/>
              <a:t>Today he calls you. He says he does not feel different, and the product is not cheap. He is deciding whether to order again. </a:t>
            </a:r>
          </a:p>
          <a:p>
            <a:endParaRPr lang="en-US" sz="5400"/>
          </a:p>
          <a:p>
            <a:r>
              <a:rPr lang="en-US" sz="5400"/>
              <a:t>He is not angry. He is disappointed. He is also being honest with you, which most people would not bother to do. </a:t>
            </a:r>
          </a:p>
        </p:txBody>
      </p:sp>
    </p:spTree>
    <p:extLst>
      <p:ext uri="{BB962C8B-B14F-4D97-AF65-F5344CB8AC3E}">
        <p14:creationId xmlns:p14="http://schemas.microsoft.com/office/powerpoint/2010/main" val="408892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7EBD4-CC6A-198A-DDF2-1C371BBB59F0}"/>
            </a:ext>
          </a:extLst>
        </p:cNvPr>
        <p:cNvGrpSpPr/>
        <p:nvPr/>
      </p:nvGrpSpPr>
      <p:grpSpPr>
        <a:xfrm>
          <a:off x="0" y="0"/>
          <a:ext cx="0" cy="0"/>
          <a:chOff x="0" y="0"/>
          <a:chExt cx="0" cy="0"/>
        </a:xfrm>
      </p:grpSpPr>
      <p:sp>
        <p:nvSpPr>
          <p:cNvPr id="5" name="Title 5">
            <a:extLst>
              <a:ext uri="{FF2B5EF4-FFF2-40B4-BE49-F238E27FC236}">
                <a16:creationId xmlns:a16="http://schemas.microsoft.com/office/drawing/2014/main" id="{9D88E79D-65EC-97A1-508E-87012B060BBE}"/>
              </a:ext>
            </a:extLst>
          </p:cNvPr>
          <p:cNvSpPr>
            <a:spLocks noGrp="1"/>
          </p:cNvSpPr>
          <p:nvPr>
            <p:ph type="title"/>
          </p:nvPr>
        </p:nvSpPr>
        <p:spPr>
          <a:xfrm>
            <a:off x="1176275" y="1287589"/>
            <a:ext cx="23610950" cy="1481856"/>
          </a:xfrm>
        </p:spPr>
        <p:txBody>
          <a:bodyPr/>
          <a:lstStyle/>
          <a:p>
            <a:r>
              <a:rPr lang="en-US" sz="7200">
                <a:solidFill>
                  <a:srgbClr val="A5CEE9"/>
                </a:solidFill>
              </a:rPr>
              <a:t>Marcus – I Am Not a Salesperson</a:t>
            </a:r>
          </a:p>
        </p:txBody>
      </p:sp>
      <p:sp>
        <p:nvSpPr>
          <p:cNvPr id="7" name="Subtitle 39">
            <a:extLst>
              <a:ext uri="{FF2B5EF4-FFF2-40B4-BE49-F238E27FC236}">
                <a16:creationId xmlns:a16="http://schemas.microsoft.com/office/drawing/2014/main" id="{64CEB32F-22D4-092A-0D1D-4658762FB1DB}"/>
              </a:ext>
            </a:extLst>
          </p:cNvPr>
          <p:cNvSpPr txBox="1">
            <a:spLocks/>
          </p:cNvSpPr>
          <p:nvPr/>
        </p:nvSpPr>
        <p:spPr>
          <a:xfrm>
            <a:off x="1176275" y="3663230"/>
            <a:ext cx="21854596" cy="7120102"/>
          </a:xfrm>
          <a:prstGeom prst="rect">
            <a:avLst/>
          </a:prstGeom>
        </p:spPr>
        <p:txBody>
          <a:bodyPr vert="horz" lIns="0" tIns="0" rIns="0" bIns="0" rtlCol="0">
            <a:noAutofit/>
          </a:bodyPr>
          <a:lstStyle>
            <a:lvl1pPr marL="0" indent="0" algn="l" defTabSz="1828800" rtl="0" eaLnBrk="1" latinLnBrk="0" hangingPunct="1">
              <a:lnSpc>
                <a:spcPct val="100000"/>
              </a:lnSpc>
              <a:spcBef>
                <a:spcPts val="0"/>
              </a:spcBef>
              <a:spcAft>
                <a:spcPts val="600"/>
              </a:spcAft>
              <a:buClr>
                <a:schemeClr val="accent5">
                  <a:lumMod val="60000"/>
                  <a:lumOff val="40000"/>
                </a:schemeClr>
              </a:buClr>
              <a:buFont typeface="Arial" panose="020B0604020202020204" pitchFamily="34" charset="0"/>
              <a:buNone/>
              <a:defRPr sz="4800" kern="1200">
                <a:solidFill>
                  <a:schemeClr val="tx1"/>
                </a:solidFill>
                <a:latin typeface="+mn-lt"/>
                <a:ea typeface="+mn-ea"/>
                <a:cs typeface="+mn-cs"/>
              </a:defRPr>
            </a:lvl1pPr>
            <a:lvl2pPr marL="573088" indent="-512763" algn="l" defTabSz="1828800" rtl="0" eaLnBrk="1" latinLnBrk="0" hangingPunct="1">
              <a:lnSpc>
                <a:spcPct val="100000"/>
              </a:lnSpc>
              <a:spcBef>
                <a:spcPts val="0"/>
              </a:spcBef>
              <a:buClr>
                <a:schemeClr val="accent4"/>
              </a:buClr>
              <a:buFont typeface="Arial" panose="020B0604020202020204" pitchFamily="34" charset="0"/>
              <a:buChar char="•"/>
              <a:tabLst/>
              <a:defRPr sz="4200" kern="1200">
                <a:solidFill>
                  <a:schemeClr val="tx1"/>
                </a:solidFill>
                <a:latin typeface="+mn-lt"/>
                <a:ea typeface="+mn-ea"/>
                <a:cs typeface="+mn-cs"/>
              </a:defRPr>
            </a:lvl2pPr>
            <a:lvl3pPr marL="1219200" indent="-573088" algn="l" defTabSz="1828800" rtl="0" eaLnBrk="1" latinLnBrk="0" hangingPunct="1">
              <a:lnSpc>
                <a:spcPct val="100000"/>
              </a:lnSpc>
              <a:spcBef>
                <a:spcPts val="0"/>
              </a:spcBef>
              <a:buClr>
                <a:schemeClr val="accent4"/>
              </a:buClr>
              <a:buFont typeface="System Font Regular"/>
              <a:buChar char="–"/>
              <a:tabLst/>
              <a:defRPr sz="4200" kern="1200">
                <a:solidFill>
                  <a:schemeClr val="tx1"/>
                </a:solidFill>
                <a:latin typeface="+mn-lt"/>
                <a:ea typeface="+mn-ea"/>
                <a:cs typeface="+mn-cs"/>
              </a:defRPr>
            </a:lvl3pPr>
            <a:lvl4pPr marL="1895475" indent="-574675" algn="l" defTabSz="1828800" rtl="0" eaLnBrk="1" latinLnBrk="0" hangingPunct="1">
              <a:lnSpc>
                <a:spcPct val="100000"/>
              </a:lnSpc>
              <a:spcBef>
                <a:spcPts val="0"/>
              </a:spcBef>
              <a:buClr>
                <a:schemeClr val="accent4"/>
              </a:buClr>
              <a:buFont typeface="Arial" panose="020B0604020202020204" pitchFamily="34" charset="0"/>
              <a:buChar char="•"/>
              <a:tabLst/>
              <a:defRPr sz="4200" kern="1200">
                <a:solidFill>
                  <a:schemeClr val="tx1"/>
                </a:solidFill>
                <a:latin typeface="+mn-lt"/>
                <a:ea typeface="+mn-ea"/>
                <a:cs typeface="+mn-cs"/>
              </a:defRPr>
            </a:lvl4pPr>
            <a:lvl5pPr marL="2573338" indent="-627063" algn="l" defTabSz="1828800" rtl="0" eaLnBrk="1" latinLnBrk="0" hangingPunct="1">
              <a:lnSpc>
                <a:spcPct val="100000"/>
              </a:lnSpc>
              <a:spcBef>
                <a:spcPts val="0"/>
              </a:spcBef>
              <a:buClr>
                <a:schemeClr val="accent4"/>
              </a:buClr>
              <a:buFont typeface="System Font Regular"/>
              <a:buChar char="–"/>
              <a:tabLst/>
              <a:defRPr sz="42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5400"/>
              <a:t>Marcus has used the products for nine months. He speaks well of them when people ask. Friends now ask him what he uses. </a:t>
            </a:r>
          </a:p>
          <a:p>
            <a:endParaRPr lang="en-US" sz="5400"/>
          </a:p>
          <a:p>
            <a:r>
              <a:rPr lang="en-US" sz="5400"/>
              <a:t>Two coworkers bought the products after hearing him talk. He never tried to sell them anything. He is already doing the thing he says he cannot do. </a:t>
            </a:r>
          </a:p>
          <a:p>
            <a:endParaRPr lang="en-US" sz="5400"/>
          </a:p>
          <a:p>
            <a:r>
              <a:rPr lang="en-US" sz="5400"/>
              <a:t>He has mentioned that extra income would help. He has never asked you about the business. Today at lunch he asks how you got started. </a:t>
            </a:r>
          </a:p>
        </p:txBody>
      </p:sp>
    </p:spTree>
    <p:extLst>
      <p:ext uri="{BB962C8B-B14F-4D97-AF65-F5344CB8AC3E}">
        <p14:creationId xmlns:p14="http://schemas.microsoft.com/office/powerpoint/2010/main" val="517004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E9E3F-B1CC-3AC0-8FBB-5B4BCAE65BFC}"/>
            </a:ext>
          </a:extLst>
        </p:cNvPr>
        <p:cNvGrpSpPr/>
        <p:nvPr/>
      </p:nvGrpSpPr>
      <p:grpSpPr>
        <a:xfrm>
          <a:off x="0" y="0"/>
          <a:ext cx="0" cy="0"/>
          <a:chOff x="0" y="0"/>
          <a:chExt cx="0" cy="0"/>
        </a:xfrm>
      </p:grpSpPr>
      <p:sp>
        <p:nvSpPr>
          <p:cNvPr id="5" name="Title 5">
            <a:extLst>
              <a:ext uri="{FF2B5EF4-FFF2-40B4-BE49-F238E27FC236}">
                <a16:creationId xmlns:a16="http://schemas.microsoft.com/office/drawing/2014/main" id="{4AB37259-DEEA-265B-50FD-849BE8EDD416}"/>
              </a:ext>
            </a:extLst>
          </p:cNvPr>
          <p:cNvSpPr>
            <a:spLocks noGrp="1"/>
          </p:cNvSpPr>
          <p:nvPr>
            <p:ph type="title"/>
          </p:nvPr>
        </p:nvSpPr>
        <p:spPr>
          <a:xfrm>
            <a:off x="1176275" y="1287589"/>
            <a:ext cx="23610950" cy="1481856"/>
          </a:xfrm>
        </p:spPr>
        <p:txBody>
          <a:bodyPr/>
          <a:lstStyle/>
          <a:p>
            <a:r>
              <a:rPr lang="en-US" sz="7200">
                <a:solidFill>
                  <a:srgbClr val="A5CEE9"/>
                </a:solidFill>
              </a:rPr>
              <a:t>Alex – Why Should I Keep Going?</a:t>
            </a:r>
          </a:p>
        </p:txBody>
      </p:sp>
      <p:sp>
        <p:nvSpPr>
          <p:cNvPr id="7" name="Subtitle 39">
            <a:extLst>
              <a:ext uri="{FF2B5EF4-FFF2-40B4-BE49-F238E27FC236}">
                <a16:creationId xmlns:a16="http://schemas.microsoft.com/office/drawing/2014/main" id="{EE0CD40E-F7BE-CCDE-3A20-14E75B76BE44}"/>
              </a:ext>
            </a:extLst>
          </p:cNvPr>
          <p:cNvSpPr txBox="1">
            <a:spLocks/>
          </p:cNvSpPr>
          <p:nvPr/>
        </p:nvSpPr>
        <p:spPr>
          <a:xfrm>
            <a:off x="1176275" y="3663230"/>
            <a:ext cx="21854596" cy="7120102"/>
          </a:xfrm>
          <a:prstGeom prst="rect">
            <a:avLst/>
          </a:prstGeom>
        </p:spPr>
        <p:txBody>
          <a:bodyPr vert="horz" lIns="0" tIns="0" rIns="0" bIns="0" rtlCol="0">
            <a:noAutofit/>
          </a:bodyPr>
          <a:lstStyle>
            <a:lvl1pPr marL="0" indent="0" algn="l" defTabSz="1828800" rtl="0" eaLnBrk="1" latinLnBrk="0" hangingPunct="1">
              <a:lnSpc>
                <a:spcPct val="100000"/>
              </a:lnSpc>
              <a:spcBef>
                <a:spcPts val="0"/>
              </a:spcBef>
              <a:spcAft>
                <a:spcPts val="600"/>
              </a:spcAft>
              <a:buClr>
                <a:schemeClr val="accent5">
                  <a:lumMod val="60000"/>
                  <a:lumOff val="40000"/>
                </a:schemeClr>
              </a:buClr>
              <a:buFont typeface="Arial" panose="020B0604020202020204" pitchFamily="34" charset="0"/>
              <a:buNone/>
              <a:defRPr sz="4800" kern="1200">
                <a:solidFill>
                  <a:schemeClr val="tx1"/>
                </a:solidFill>
                <a:latin typeface="+mn-lt"/>
                <a:ea typeface="+mn-ea"/>
                <a:cs typeface="+mn-cs"/>
              </a:defRPr>
            </a:lvl1pPr>
            <a:lvl2pPr marL="573088" indent="-512763" algn="l" defTabSz="1828800" rtl="0" eaLnBrk="1" latinLnBrk="0" hangingPunct="1">
              <a:lnSpc>
                <a:spcPct val="100000"/>
              </a:lnSpc>
              <a:spcBef>
                <a:spcPts val="0"/>
              </a:spcBef>
              <a:buClr>
                <a:schemeClr val="accent4"/>
              </a:buClr>
              <a:buFont typeface="Arial" panose="020B0604020202020204" pitchFamily="34" charset="0"/>
              <a:buChar char="•"/>
              <a:tabLst/>
              <a:defRPr sz="4200" kern="1200">
                <a:solidFill>
                  <a:schemeClr val="tx1"/>
                </a:solidFill>
                <a:latin typeface="+mn-lt"/>
                <a:ea typeface="+mn-ea"/>
                <a:cs typeface="+mn-cs"/>
              </a:defRPr>
            </a:lvl2pPr>
            <a:lvl3pPr marL="1219200" indent="-573088" algn="l" defTabSz="1828800" rtl="0" eaLnBrk="1" latinLnBrk="0" hangingPunct="1">
              <a:lnSpc>
                <a:spcPct val="100000"/>
              </a:lnSpc>
              <a:spcBef>
                <a:spcPts val="0"/>
              </a:spcBef>
              <a:buClr>
                <a:schemeClr val="accent4"/>
              </a:buClr>
              <a:buFont typeface="System Font Regular"/>
              <a:buChar char="–"/>
              <a:tabLst/>
              <a:defRPr sz="4200" kern="1200">
                <a:solidFill>
                  <a:schemeClr val="tx1"/>
                </a:solidFill>
                <a:latin typeface="+mn-lt"/>
                <a:ea typeface="+mn-ea"/>
                <a:cs typeface="+mn-cs"/>
              </a:defRPr>
            </a:lvl3pPr>
            <a:lvl4pPr marL="1895475" indent="-574675" algn="l" defTabSz="1828800" rtl="0" eaLnBrk="1" latinLnBrk="0" hangingPunct="1">
              <a:lnSpc>
                <a:spcPct val="100000"/>
              </a:lnSpc>
              <a:spcBef>
                <a:spcPts val="0"/>
              </a:spcBef>
              <a:buClr>
                <a:schemeClr val="accent4"/>
              </a:buClr>
              <a:buFont typeface="Arial" panose="020B0604020202020204" pitchFamily="34" charset="0"/>
              <a:buChar char="•"/>
              <a:tabLst/>
              <a:defRPr sz="4200" kern="1200">
                <a:solidFill>
                  <a:schemeClr val="tx1"/>
                </a:solidFill>
                <a:latin typeface="+mn-lt"/>
                <a:ea typeface="+mn-ea"/>
                <a:cs typeface="+mn-cs"/>
              </a:defRPr>
            </a:lvl4pPr>
            <a:lvl5pPr marL="2573338" indent="-627063" algn="l" defTabSz="1828800" rtl="0" eaLnBrk="1" latinLnBrk="0" hangingPunct="1">
              <a:lnSpc>
                <a:spcPct val="100000"/>
              </a:lnSpc>
              <a:spcBef>
                <a:spcPts val="0"/>
              </a:spcBef>
              <a:buClr>
                <a:schemeClr val="accent4"/>
              </a:buClr>
              <a:buFont typeface="System Font Regular"/>
              <a:buChar char="–"/>
              <a:tabLst/>
              <a:defRPr sz="42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5400"/>
              <a:t>Alex has spent three years building this team. For the last eight months nothing has moved. Same effort, same routine, no growth. </a:t>
            </a:r>
          </a:p>
          <a:p>
            <a:endParaRPr lang="en-US" sz="5400"/>
          </a:p>
          <a:p>
            <a:r>
              <a:rPr lang="en-US" sz="5400"/>
              <a:t>On a team call, Alex finally says it out loud in front of everyone. </a:t>
            </a:r>
          </a:p>
          <a:p>
            <a:endParaRPr lang="en-US" sz="5400"/>
          </a:p>
          <a:p>
            <a:r>
              <a:rPr lang="en-US" sz="5400"/>
              <a:t>Alex is still showing up. That tells you something. A motivating speech will help for one day. </a:t>
            </a:r>
          </a:p>
        </p:txBody>
      </p:sp>
    </p:spTree>
    <p:extLst>
      <p:ext uri="{BB962C8B-B14F-4D97-AF65-F5344CB8AC3E}">
        <p14:creationId xmlns:p14="http://schemas.microsoft.com/office/powerpoint/2010/main" val="3986031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D101755-5E1A-5836-75BA-DE8492396DE8}"/>
              </a:ext>
            </a:extLst>
          </p:cNvPr>
          <p:cNvPicPr>
            <a:picLocks noGrp="1" noChangeAspect="1"/>
          </p:cNvPicPr>
          <p:nvPr>
            <p:ph type="pic" sz="quarter" idx="27"/>
          </p:nvPr>
        </p:nvPicPr>
        <p:blipFill>
          <a:blip r:embed="rId3">
            <a:alphaModFix amt="48000"/>
          </a:blip>
          <a:srcRect l="10111" t="13080" b="11013"/>
          <a:stretch>
            <a:fillRect/>
          </a:stretch>
        </p:blipFill>
        <p:spPr>
          <a:xfrm>
            <a:off x="-3" y="0"/>
            <a:ext cx="24387175" cy="13716000"/>
          </a:xfrm>
          <a:prstGeom prst="rect">
            <a:avLst/>
          </a:prstGeom>
          <a:noFill/>
        </p:spPr>
      </p:pic>
      <p:sp>
        <p:nvSpPr>
          <p:cNvPr id="2" name="Title 13">
            <a:extLst>
              <a:ext uri="{FF2B5EF4-FFF2-40B4-BE49-F238E27FC236}">
                <a16:creationId xmlns:a16="http://schemas.microsoft.com/office/drawing/2014/main" id="{F6859FA3-3582-D63A-8526-0F83D0E4BECD}"/>
              </a:ext>
            </a:extLst>
          </p:cNvPr>
          <p:cNvSpPr txBox="1">
            <a:spLocks/>
          </p:cNvSpPr>
          <p:nvPr/>
        </p:nvSpPr>
        <p:spPr>
          <a:xfrm>
            <a:off x="1142996" y="6169241"/>
            <a:ext cx="22101175" cy="1377517"/>
          </a:xfrm>
          <a:prstGeom prst="rect">
            <a:avLst/>
          </a:prstGeom>
        </p:spPr>
        <p:txBody>
          <a:bodyPr/>
          <a:lstStyle>
            <a:lvl1pPr algn="l" defTabSz="1828800" rtl="0" eaLnBrk="1" latinLnBrk="0" hangingPunct="1">
              <a:lnSpc>
                <a:spcPct val="85000"/>
              </a:lnSpc>
              <a:spcBef>
                <a:spcPct val="0"/>
              </a:spcBef>
              <a:buNone/>
              <a:defRPr sz="10000" b="1" kern="1200">
                <a:solidFill>
                  <a:schemeClr val="tx1"/>
                </a:solidFill>
                <a:latin typeface="+mj-lt"/>
                <a:ea typeface="+mj-ea"/>
                <a:cs typeface="+mj-cs"/>
              </a:defRPr>
            </a:lvl1pPr>
          </a:lstStyle>
          <a:p>
            <a:pPr algn="ctr"/>
            <a:r>
              <a:rPr lang="en-US">
                <a:solidFill>
                  <a:srgbClr val="4F133F"/>
                </a:solidFill>
              </a:rPr>
              <a:t>Turn insights into action.</a:t>
            </a:r>
          </a:p>
        </p:txBody>
      </p:sp>
    </p:spTree>
    <p:extLst>
      <p:ext uri="{BB962C8B-B14F-4D97-AF65-F5344CB8AC3E}">
        <p14:creationId xmlns:p14="http://schemas.microsoft.com/office/powerpoint/2010/main" val="4117392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1" descr="assets/trio.png"/>
          <p:cNvPicPr>
            <a:picLocks noChangeAspect="1"/>
          </p:cNvPicPr>
          <p:nvPr/>
        </p:nvPicPr>
        <p:blipFill>
          <a:blip r:embed="rId3"/>
          <a:stretch>
            <a:fillRect/>
          </a:stretch>
        </p:blipFill>
        <p:spPr>
          <a:xfrm>
            <a:off x="1007427" y="2633472"/>
            <a:ext cx="9692640" cy="9784080"/>
          </a:xfrm>
          <a:prstGeom prst="rect">
            <a:avLst/>
          </a:prstGeom>
        </p:spPr>
      </p:pic>
      <p:sp>
        <p:nvSpPr>
          <p:cNvPr id="4" name="Text 0"/>
          <p:cNvSpPr/>
          <p:nvPr/>
        </p:nvSpPr>
        <p:spPr>
          <a:xfrm>
            <a:off x="11616054" y="3125901"/>
            <a:ext cx="10241280" cy="3108960"/>
          </a:xfrm>
          <a:prstGeom prst="rect">
            <a:avLst/>
          </a:prstGeom>
          <a:noFill/>
          <a:ln/>
        </p:spPr>
        <p:txBody>
          <a:bodyPr wrap="square" lIns="0" tIns="0" rIns="0" bIns="0" rtlCol="0" anchor="t"/>
          <a:lstStyle>
            <a:lvl1pPr marL="0" algn="l" defTabSz="1828891" rtl="0" eaLnBrk="1" latinLnBrk="0" hangingPunct="1">
              <a:defRPr sz="3600" kern="1200">
                <a:solidFill>
                  <a:schemeClr val="tx1"/>
                </a:solidFill>
                <a:latin typeface="+mn-lt"/>
                <a:ea typeface="+mn-ea"/>
                <a:cs typeface="+mn-cs"/>
              </a:defRPr>
            </a:lvl1pPr>
            <a:lvl2pPr marL="914446" algn="l" defTabSz="1828891" rtl="0" eaLnBrk="1" latinLnBrk="0" hangingPunct="1">
              <a:defRPr sz="3600" kern="1200">
                <a:solidFill>
                  <a:schemeClr val="tx1"/>
                </a:solidFill>
                <a:latin typeface="+mn-lt"/>
                <a:ea typeface="+mn-ea"/>
                <a:cs typeface="+mn-cs"/>
              </a:defRPr>
            </a:lvl2pPr>
            <a:lvl3pPr marL="1828891" algn="l" defTabSz="1828891" rtl="0" eaLnBrk="1" latinLnBrk="0" hangingPunct="1">
              <a:defRPr sz="3600" kern="1200">
                <a:solidFill>
                  <a:schemeClr val="tx1"/>
                </a:solidFill>
                <a:latin typeface="+mn-lt"/>
                <a:ea typeface="+mn-ea"/>
                <a:cs typeface="+mn-cs"/>
              </a:defRPr>
            </a:lvl3pPr>
            <a:lvl4pPr marL="2743337" algn="l" defTabSz="1828891" rtl="0" eaLnBrk="1" latinLnBrk="0" hangingPunct="1">
              <a:defRPr sz="3600" kern="1200">
                <a:solidFill>
                  <a:schemeClr val="tx1"/>
                </a:solidFill>
                <a:latin typeface="+mn-lt"/>
                <a:ea typeface="+mn-ea"/>
                <a:cs typeface="+mn-cs"/>
              </a:defRPr>
            </a:lvl4pPr>
            <a:lvl5pPr marL="3657783" algn="l" defTabSz="1828891" rtl="0" eaLnBrk="1" latinLnBrk="0" hangingPunct="1">
              <a:defRPr sz="3600" kern="1200">
                <a:solidFill>
                  <a:schemeClr val="tx1"/>
                </a:solidFill>
                <a:latin typeface="+mn-lt"/>
                <a:ea typeface="+mn-ea"/>
                <a:cs typeface="+mn-cs"/>
              </a:defRPr>
            </a:lvl5pPr>
            <a:lvl6pPr marL="4572229" algn="l" defTabSz="1828891" rtl="0" eaLnBrk="1" latinLnBrk="0" hangingPunct="1">
              <a:defRPr sz="3600" kern="1200">
                <a:solidFill>
                  <a:schemeClr val="tx1"/>
                </a:solidFill>
                <a:latin typeface="+mn-lt"/>
                <a:ea typeface="+mn-ea"/>
                <a:cs typeface="+mn-cs"/>
              </a:defRPr>
            </a:lvl6pPr>
            <a:lvl7pPr marL="5486674" algn="l" defTabSz="1828891" rtl="0" eaLnBrk="1" latinLnBrk="0" hangingPunct="1">
              <a:defRPr sz="3600" kern="1200">
                <a:solidFill>
                  <a:schemeClr val="tx1"/>
                </a:solidFill>
                <a:latin typeface="+mn-lt"/>
                <a:ea typeface="+mn-ea"/>
                <a:cs typeface="+mn-cs"/>
              </a:defRPr>
            </a:lvl7pPr>
            <a:lvl8pPr marL="6401120" algn="l" defTabSz="1828891" rtl="0" eaLnBrk="1" latinLnBrk="0" hangingPunct="1">
              <a:defRPr sz="3600" kern="1200">
                <a:solidFill>
                  <a:schemeClr val="tx1"/>
                </a:solidFill>
                <a:latin typeface="+mn-lt"/>
                <a:ea typeface="+mn-ea"/>
                <a:cs typeface="+mn-cs"/>
              </a:defRPr>
            </a:lvl8pPr>
            <a:lvl9pPr marL="7315566" algn="l" defTabSz="1828891" rtl="0" eaLnBrk="1" latinLnBrk="0" hangingPunct="1">
              <a:defRPr sz="3600" kern="1200">
                <a:solidFill>
                  <a:schemeClr val="tx1"/>
                </a:solidFill>
                <a:latin typeface="+mn-lt"/>
                <a:ea typeface="+mn-ea"/>
                <a:cs typeface="+mn-cs"/>
              </a:defRPr>
            </a:lvl9pPr>
          </a:lstStyle>
          <a:p>
            <a:pPr marL="0" indent="0">
              <a:lnSpc>
                <a:spcPts val="8000"/>
              </a:lnSpc>
              <a:buNone/>
            </a:pPr>
            <a:r>
              <a:rPr lang="en-US" sz="6800" b="1" dirty="0">
                <a:solidFill>
                  <a:schemeClr val="tx2">
                    <a:lumMod val="65000"/>
                  </a:schemeClr>
                </a:solidFill>
                <a:latin typeface="Aptos" pitchFamily="34" charset="0"/>
                <a:ea typeface="Aptos" pitchFamily="34" charset="-122"/>
                <a:cs typeface="Aptos" pitchFamily="34" charset="-120"/>
              </a:rPr>
              <a:t>One model.</a:t>
            </a:r>
            <a:endParaRPr lang="en-US" sz="6800" dirty="0">
              <a:solidFill>
                <a:schemeClr val="tx2">
                  <a:lumMod val="65000"/>
                </a:schemeClr>
              </a:solidFill>
            </a:endParaRPr>
          </a:p>
          <a:p>
            <a:pPr marL="0" indent="0">
              <a:lnSpc>
                <a:spcPts val="8000"/>
              </a:lnSpc>
              <a:buNone/>
            </a:pPr>
            <a:r>
              <a:rPr lang="en-US" sz="6800" b="1" dirty="0">
                <a:solidFill>
                  <a:schemeClr val="tx2">
                    <a:lumMod val="65000"/>
                  </a:schemeClr>
                </a:solidFill>
                <a:latin typeface="Aptos" pitchFamily="34" charset="0"/>
                <a:ea typeface="Aptos" pitchFamily="34" charset="-122"/>
                <a:cs typeface="Aptos" pitchFamily="34" charset="-120"/>
              </a:rPr>
              <a:t>Three systems.</a:t>
            </a:r>
            <a:endParaRPr lang="en-US" sz="6800" dirty="0">
              <a:solidFill>
                <a:schemeClr val="tx2">
                  <a:lumMod val="65000"/>
                </a:schemeClr>
              </a:solidFill>
            </a:endParaRPr>
          </a:p>
        </p:txBody>
      </p:sp>
      <p:sp>
        <p:nvSpPr>
          <p:cNvPr id="5" name="Text 1"/>
          <p:cNvSpPr/>
          <p:nvPr/>
        </p:nvSpPr>
        <p:spPr>
          <a:xfrm>
            <a:off x="11616054" y="5649645"/>
            <a:ext cx="9875520" cy="1828800"/>
          </a:xfrm>
          <a:prstGeom prst="rect">
            <a:avLst/>
          </a:prstGeom>
          <a:noFill/>
          <a:ln/>
        </p:spPr>
        <p:txBody>
          <a:bodyPr wrap="square" lIns="0" tIns="0" rIns="0" bIns="0" rtlCol="0" anchor="t"/>
          <a:lstStyle>
            <a:lvl1pPr marL="0" algn="l" defTabSz="1828891" rtl="0" eaLnBrk="1" latinLnBrk="0" hangingPunct="1">
              <a:defRPr sz="3600" kern="1200">
                <a:solidFill>
                  <a:schemeClr val="tx1"/>
                </a:solidFill>
                <a:latin typeface="+mn-lt"/>
                <a:ea typeface="+mn-ea"/>
                <a:cs typeface="+mn-cs"/>
              </a:defRPr>
            </a:lvl1pPr>
            <a:lvl2pPr marL="914446" algn="l" defTabSz="1828891" rtl="0" eaLnBrk="1" latinLnBrk="0" hangingPunct="1">
              <a:defRPr sz="3600" kern="1200">
                <a:solidFill>
                  <a:schemeClr val="tx1"/>
                </a:solidFill>
                <a:latin typeface="+mn-lt"/>
                <a:ea typeface="+mn-ea"/>
                <a:cs typeface="+mn-cs"/>
              </a:defRPr>
            </a:lvl2pPr>
            <a:lvl3pPr marL="1828891" algn="l" defTabSz="1828891" rtl="0" eaLnBrk="1" latinLnBrk="0" hangingPunct="1">
              <a:defRPr sz="3600" kern="1200">
                <a:solidFill>
                  <a:schemeClr val="tx1"/>
                </a:solidFill>
                <a:latin typeface="+mn-lt"/>
                <a:ea typeface="+mn-ea"/>
                <a:cs typeface="+mn-cs"/>
              </a:defRPr>
            </a:lvl3pPr>
            <a:lvl4pPr marL="2743337" algn="l" defTabSz="1828891" rtl="0" eaLnBrk="1" latinLnBrk="0" hangingPunct="1">
              <a:defRPr sz="3600" kern="1200">
                <a:solidFill>
                  <a:schemeClr val="tx1"/>
                </a:solidFill>
                <a:latin typeface="+mn-lt"/>
                <a:ea typeface="+mn-ea"/>
                <a:cs typeface="+mn-cs"/>
              </a:defRPr>
            </a:lvl4pPr>
            <a:lvl5pPr marL="3657783" algn="l" defTabSz="1828891" rtl="0" eaLnBrk="1" latinLnBrk="0" hangingPunct="1">
              <a:defRPr sz="3600" kern="1200">
                <a:solidFill>
                  <a:schemeClr val="tx1"/>
                </a:solidFill>
                <a:latin typeface="+mn-lt"/>
                <a:ea typeface="+mn-ea"/>
                <a:cs typeface="+mn-cs"/>
              </a:defRPr>
            </a:lvl5pPr>
            <a:lvl6pPr marL="4572229" algn="l" defTabSz="1828891" rtl="0" eaLnBrk="1" latinLnBrk="0" hangingPunct="1">
              <a:defRPr sz="3600" kern="1200">
                <a:solidFill>
                  <a:schemeClr val="tx1"/>
                </a:solidFill>
                <a:latin typeface="+mn-lt"/>
                <a:ea typeface="+mn-ea"/>
                <a:cs typeface="+mn-cs"/>
              </a:defRPr>
            </a:lvl6pPr>
            <a:lvl7pPr marL="5486674" algn="l" defTabSz="1828891" rtl="0" eaLnBrk="1" latinLnBrk="0" hangingPunct="1">
              <a:defRPr sz="3600" kern="1200">
                <a:solidFill>
                  <a:schemeClr val="tx1"/>
                </a:solidFill>
                <a:latin typeface="+mn-lt"/>
                <a:ea typeface="+mn-ea"/>
                <a:cs typeface="+mn-cs"/>
              </a:defRPr>
            </a:lvl7pPr>
            <a:lvl8pPr marL="6401120" algn="l" defTabSz="1828891" rtl="0" eaLnBrk="1" latinLnBrk="0" hangingPunct="1">
              <a:defRPr sz="3600" kern="1200">
                <a:solidFill>
                  <a:schemeClr val="tx1"/>
                </a:solidFill>
                <a:latin typeface="+mn-lt"/>
                <a:ea typeface="+mn-ea"/>
                <a:cs typeface="+mn-cs"/>
              </a:defRPr>
            </a:lvl8pPr>
            <a:lvl9pPr marL="7315566" algn="l" defTabSz="1828891" rtl="0" eaLnBrk="1" latinLnBrk="0" hangingPunct="1">
              <a:defRPr sz="3600" kern="1200">
                <a:solidFill>
                  <a:schemeClr val="tx1"/>
                </a:solidFill>
                <a:latin typeface="+mn-lt"/>
                <a:ea typeface="+mn-ea"/>
                <a:cs typeface="+mn-cs"/>
              </a:defRPr>
            </a:lvl9pPr>
          </a:lstStyle>
          <a:p>
            <a:pPr marL="0" indent="0">
              <a:lnSpc>
                <a:spcPts val="4800"/>
              </a:lnSpc>
              <a:buNone/>
            </a:pPr>
            <a:r>
              <a:rPr lang="en-US" sz="3200" i="1" dirty="0">
                <a:solidFill>
                  <a:schemeClr val="tx1">
                    <a:lumMod val="85000"/>
                  </a:schemeClr>
                </a:solidFill>
                <a:latin typeface="Georgia" pitchFamily="34" charset="0"/>
                <a:ea typeface="Georgia" pitchFamily="34" charset="-122"/>
                <a:cs typeface="Georgia" pitchFamily="34" charset="-120"/>
              </a:rPr>
              <a:t>Each system built in a progression and part of a cycle. Know the system and manage your business</a:t>
            </a:r>
            <a:endParaRPr lang="en-US" sz="3200" i="1" dirty="0">
              <a:solidFill>
                <a:schemeClr val="tx1">
                  <a:lumMod val="85000"/>
                </a:schemeClr>
              </a:solidFill>
            </a:endParaRPr>
          </a:p>
        </p:txBody>
      </p:sp>
      <p:sp>
        <p:nvSpPr>
          <p:cNvPr id="8" name="Text 4"/>
          <p:cNvSpPr/>
          <p:nvPr/>
        </p:nvSpPr>
        <p:spPr>
          <a:xfrm>
            <a:off x="13311822" y="7534656"/>
            <a:ext cx="4023360" cy="731520"/>
          </a:xfrm>
          <a:prstGeom prst="rect">
            <a:avLst/>
          </a:prstGeom>
          <a:noFill/>
          <a:ln/>
        </p:spPr>
        <p:txBody>
          <a:bodyPr wrap="square" lIns="0" tIns="0" rIns="0" bIns="0" rtlCol="0" anchor="ctr"/>
          <a:lstStyle>
            <a:lvl1pPr marL="0" algn="l" defTabSz="1828891" rtl="0" eaLnBrk="1" latinLnBrk="0" hangingPunct="1">
              <a:defRPr sz="3600" kern="1200">
                <a:solidFill>
                  <a:schemeClr val="tx1"/>
                </a:solidFill>
                <a:latin typeface="+mn-lt"/>
                <a:ea typeface="+mn-ea"/>
                <a:cs typeface="+mn-cs"/>
              </a:defRPr>
            </a:lvl1pPr>
            <a:lvl2pPr marL="914446" algn="l" defTabSz="1828891" rtl="0" eaLnBrk="1" latinLnBrk="0" hangingPunct="1">
              <a:defRPr sz="3600" kern="1200">
                <a:solidFill>
                  <a:schemeClr val="tx1"/>
                </a:solidFill>
                <a:latin typeface="+mn-lt"/>
                <a:ea typeface="+mn-ea"/>
                <a:cs typeface="+mn-cs"/>
              </a:defRPr>
            </a:lvl2pPr>
            <a:lvl3pPr marL="1828891" algn="l" defTabSz="1828891" rtl="0" eaLnBrk="1" latinLnBrk="0" hangingPunct="1">
              <a:defRPr sz="3600" kern="1200">
                <a:solidFill>
                  <a:schemeClr val="tx1"/>
                </a:solidFill>
                <a:latin typeface="+mn-lt"/>
                <a:ea typeface="+mn-ea"/>
                <a:cs typeface="+mn-cs"/>
              </a:defRPr>
            </a:lvl3pPr>
            <a:lvl4pPr marL="2743337" algn="l" defTabSz="1828891" rtl="0" eaLnBrk="1" latinLnBrk="0" hangingPunct="1">
              <a:defRPr sz="3600" kern="1200">
                <a:solidFill>
                  <a:schemeClr val="tx1"/>
                </a:solidFill>
                <a:latin typeface="+mn-lt"/>
                <a:ea typeface="+mn-ea"/>
                <a:cs typeface="+mn-cs"/>
              </a:defRPr>
            </a:lvl4pPr>
            <a:lvl5pPr marL="3657783" algn="l" defTabSz="1828891" rtl="0" eaLnBrk="1" latinLnBrk="0" hangingPunct="1">
              <a:defRPr sz="3600" kern="1200">
                <a:solidFill>
                  <a:schemeClr val="tx1"/>
                </a:solidFill>
                <a:latin typeface="+mn-lt"/>
                <a:ea typeface="+mn-ea"/>
                <a:cs typeface="+mn-cs"/>
              </a:defRPr>
            </a:lvl5pPr>
            <a:lvl6pPr marL="4572229" algn="l" defTabSz="1828891" rtl="0" eaLnBrk="1" latinLnBrk="0" hangingPunct="1">
              <a:defRPr sz="3600" kern="1200">
                <a:solidFill>
                  <a:schemeClr val="tx1"/>
                </a:solidFill>
                <a:latin typeface="+mn-lt"/>
                <a:ea typeface="+mn-ea"/>
                <a:cs typeface="+mn-cs"/>
              </a:defRPr>
            </a:lvl6pPr>
            <a:lvl7pPr marL="5486674" algn="l" defTabSz="1828891" rtl="0" eaLnBrk="1" latinLnBrk="0" hangingPunct="1">
              <a:defRPr sz="3600" kern="1200">
                <a:solidFill>
                  <a:schemeClr val="tx1"/>
                </a:solidFill>
                <a:latin typeface="+mn-lt"/>
                <a:ea typeface="+mn-ea"/>
                <a:cs typeface="+mn-cs"/>
              </a:defRPr>
            </a:lvl7pPr>
            <a:lvl8pPr marL="6401120" algn="l" defTabSz="1828891" rtl="0" eaLnBrk="1" latinLnBrk="0" hangingPunct="1">
              <a:defRPr sz="3600" kern="1200">
                <a:solidFill>
                  <a:schemeClr val="tx1"/>
                </a:solidFill>
                <a:latin typeface="+mn-lt"/>
                <a:ea typeface="+mn-ea"/>
                <a:cs typeface="+mn-cs"/>
              </a:defRPr>
            </a:lvl8pPr>
            <a:lvl9pPr marL="7315566" algn="l" defTabSz="1828891" rtl="0" eaLnBrk="1" latinLnBrk="0" hangingPunct="1">
              <a:defRPr sz="3600" kern="1200">
                <a:solidFill>
                  <a:schemeClr val="tx1"/>
                </a:solidFill>
                <a:latin typeface="+mn-lt"/>
                <a:ea typeface="+mn-ea"/>
                <a:cs typeface="+mn-cs"/>
              </a:defRPr>
            </a:lvl9pPr>
          </a:lstStyle>
          <a:p>
            <a:pPr marL="0" indent="0">
              <a:buNone/>
            </a:pPr>
            <a:r>
              <a:rPr lang="en-US" sz="4000" b="1" dirty="0">
                <a:solidFill>
                  <a:srgbClr val="4A2B78"/>
                </a:solidFill>
                <a:latin typeface="Aptos" pitchFamily="34" charset="0"/>
                <a:ea typeface="Aptos" pitchFamily="34" charset="-122"/>
                <a:cs typeface="Aptos" pitchFamily="34" charset="-120"/>
              </a:rPr>
              <a:t>LIFT</a:t>
            </a:r>
            <a:endParaRPr lang="en-US" sz="3200" dirty="0"/>
          </a:p>
        </p:txBody>
      </p:sp>
      <p:sp>
        <p:nvSpPr>
          <p:cNvPr id="9" name="Text 5"/>
          <p:cNvSpPr/>
          <p:nvPr/>
        </p:nvSpPr>
        <p:spPr>
          <a:xfrm>
            <a:off x="16553814" y="7405293"/>
            <a:ext cx="4937760" cy="1353312"/>
          </a:xfrm>
          <a:prstGeom prst="rect">
            <a:avLst/>
          </a:prstGeom>
          <a:noFill/>
          <a:ln/>
        </p:spPr>
        <p:txBody>
          <a:bodyPr wrap="square" lIns="0" tIns="0" rIns="0" bIns="0" rtlCol="0" anchor="t"/>
          <a:lstStyle>
            <a:lvl1pPr marL="0" algn="l" defTabSz="1828891" rtl="0" eaLnBrk="1" latinLnBrk="0" hangingPunct="1">
              <a:defRPr sz="3600" kern="1200">
                <a:solidFill>
                  <a:schemeClr val="tx1"/>
                </a:solidFill>
                <a:latin typeface="+mn-lt"/>
                <a:ea typeface="+mn-ea"/>
                <a:cs typeface="+mn-cs"/>
              </a:defRPr>
            </a:lvl1pPr>
            <a:lvl2pPr marL="914446" algn="l" defTabSz="1828891" rtl="0" eaLnBrk="1" latinLnBrk="0" hangingPunct="1">
              <a:defRPr sz="3600" kern="1200">
                <a:solidFill>
                  <a:schemeClr val="tx1"/>
                </a:solidFill>
                <a:latin typeface="+mn-lt"/>
                <a:ea typeface="+mn-ea"/>
                <a:cs typeface="+mn-cs"/>
              </a:defRPr>
            </a:lvl2pPr>
            <a:lvl3pPr marL="1828891" algn="l" defTabSz="1828891" rtl="0" eaLnBrk="1" latinLnBrk="0" hangingPunct="1">
              <a:defRPr sz="3600" kern="1200">
                <a:solidFill>
                  <a:schemeClr val="tx1"/>
                </a:solidFill>
                <a:latin typeface="+mn-lt"/>
                <a:ea typeface="+mn-ea"/>
                <a:cs typeface="+mn-cs"/>
              </a:defRPr>
            </a:lvl3pPr>
            <a:lvl4pPr marL="2743337" algn="l" defTabSz="1828891" rtl="0" eaLnBrk="1" latinLnBrk="0" hangingPunct="1">
              <a:defRPr sz="3600" kern="1200">
                <a:solidFill>
                  <a:schemeClr val="tx1"/>
                </a:solidFill>
                <a:latin typeface="+mn-lt"/>
                <a:ea typeface="+mn-ea"/>
                <a:cs typeface="+mn-cs"/>
              </a:defRPr>
            </a:lvl4pPr>
            <a:lvl5pPr marL="3657783" algn="l" defTabSz="1828891" rtl="0" eaLnBrk="1" latinLnBrk="0" hangingPunct="1">
              <a:defRPr sz="3600" kern="1200">
                <a:solidFill>
                  <a:schemeClr val="tx1"/>
                </a:solidFill>
                <a:latin typeface="+mn-lt"/>
                <a:ea typeface="+mn-ea"/>
                <a:cs typeface="+mn-cs"/>
              </a:defRPr>
            </a:lvl5pPr>
            <a:lvl6pPr marL="4572229" algn="l" defTabSz="1828891" rtl="0" eaLnBrk="1" latinLnBrk="0" hangingPunct="1">
              <a:defRPr sz="3600" kern="1200">
                <a:solidFill>
                  <a:schemeClr val="tx1"/>
                </a:solidFill>
                <a:latin typeface="+mn-lt"/>
                <a:ea typeface="+mn-ea"/>
                <a:cs typeface="+mn-cs"/>
              </a:defRPr>
            </a:lvl6pPr>
            <a:lvl7pPr marL="5486674" algn="l" defTabSz="1828891" rtl="0" eaLnBrk="1" latinLnBrk="0" hangingPunct="1">
              <a:defRPr sz="3600" kern="1200">
                <a:solidFill>
                  <a:schemeClr val="tx1"/>
                </a:solidFill>
                <a:latin typeface="+mn-lt"/>
                <a:ea typeface="+mn-ea"/>
                <a:cs typeface="+mn-cs"/>
              </a:defRPr>
            </a:lvl7pPr>
            <a:lvl8pPr marL="6401120" algn="l" defTabSz="1828891" rtl="0" eaLnBrk="1" latinLnBrk="0" hangingPunct="1">
              <a:defRPr sz="3600" kern="1200">
                <a:solidFill>
                  <a:schemeClr val="tx1"/>
                </a:solidFill>
                <a:latin typeface="+mn-lt"/>
                <a:ea typeface="+mn-ea"/>
                <a:cs typeface="+mn-cs"/>
              </a:defRPr>
            </a:lvl8pPr>
            <a:lvl9pPr marL="7315566" algn="l" defTabSz="1828891" rtl="0" eaLnBrk="1" latinLnBrk="0" hangingPunct="1">
              <a:defRPr sz="3600" kern="1200">
                <a:solidFill>
                  <a:schemeClr val="tx1"/>
                </a:solidFill>
                <a:latin typeface="+mn-lt"/>
                <a:ea typeface="+mn-ea"/>
                <a:cs typeface="+mn-cs"/>
              </a:defRPr>
            </a:lvl9pPr>
          </a:lstStyle>
          <a:p>
            <a:pPr marL="0" indent="0">
              <a:lnSpc>
                <a:spcPts val="3000"/>
              </a:lnSpc>
              <a:buNone/>
            </a:pPr>
            <a:r>
              <a:rPr lang="en-US" sz="2800" dirty="0">
                <a:solidFill>
                  <a:schemeClr val="tx1">
                    <a:lumMod val="85000"/>
                  </a:schemeClr>
                </a:solidFill>
                <a:latin typeface="Aptos" pitchFamily="34" charset="0"/>
                <a:ea typeface="Aptos" pitchFamily="34" charset="-122"/>
                <a:cs typeface="Aptos" pitchFamily="34" charset="-120"/>
              </a:rPr>
              <a:t>Day one to first activation. Focus on what matters and remove the noise.</a:t>
            </a:r>
            <a:endParaRPr lang="en-US" sz="2800" dirty="0">
              <a:solidFill>
                <a:schemeClr val="tx1">
                  <a:lumMod val="85000"/>
                </a:schemeClr>
              </a:solidFill>
            </a:endParaRPr>
          </a:p>
        </p:txBody>
      </p:sp>
      <p:sp>
        <p:nvSpPr>
          <p:cNvPr id="12" name="Text 8"/>
          <p:cNvSpPr/>
          <p:nvPr/>
        </p:nvSpPr>
        <p:spPr>
          <a:xfrm>
            <a:off x="13254672" y="9107424"/>
            <a:ext cx="4023360" cy="731520"/>
          </a:xfrm>
          <a:prstGeom prst="rect">
            <a:avLst/>
          </a:prstGeom>
          <a:noFill/>
          <a:ln/>
        </p:spPr>
        <p:txBody>
          <a:bodyPr wrap="square" lIns="0" tIns="0" rIns="0" bIns="0" rtlCol="0" anchor="ctr"/>
          <a:lstStyle>
            <a:lvl1pPr marL="0" algn="l" defTabSz="1828891" rtl="0" eaLnBrk="1" latinLnBrk="0" hangingPunct="1">
              <a:defRPr sz="3600" kern="1200">
                <a:solidFill>
                  <a:schemeClr val="tx1"/>
                </a:solidFill>
                <a:latin typeface="+mn-lt"/>
                <a:ea typeface="+mn-ea"/>
                <a:cs typeface="+mn-cs"/>
              </a:defRPr>
            </a:lvl1pPr>
            <a:lvl2pPr marL="914446" algn="l" defTabSz="1828891" rtl="0" eaLnBrk="1" latinLnBrk="0" hangingPunct="1">
              <a:defRPr sz="3600" kern="1200">
                <a:solidFill>
                  <a:schemeClr val="tx1"/>
                </a:solidFill>
                <a:latin typeface="+mn-lt"/>
                <a:ea typeface="+mn-ea"/>
                <a:cs typeface="+mn-cs"/>
              </a:defRPr>
            </a:lvl2pPr>
            <a:lvl3pPr marL="1828891" algn="l" defTabSz="1828891" rtl="0" eaLnBrk="1" latinLnBrk="0" hangingPunct="1">
              <a:defRPr sz="3600" kern="1200">
                <a:solidFill>
                  <a:schemeClr val="tx1"/>
                </a:solidFill>
                <a:latin typeface="+mn-lt"/>
                <a:ea typeface="+mn-ea"/>
                <a:cs typeface="+mn-cs"/>
              </a:defRPr>
            </a:lvl3pPr>
            <a:lvl4pPr marL="2743337" algn="l" defTabSz="1828891" rtl="0" eaLnBrk="1" latinLnBrk="0" hangingPunct="1">
              <a:defRPr sz="3600" kern="1200">
                <a:solidFill>
                  <a:schemeClr val="tx1"/>
                </a:solidFill>
                <a:latin typeface="+mn-lt"/>
                <a:ea typeface="+mn-ea"/>
                <a:cs typeface="+mn-cs"/>
              </a:defRPr>
            </a:lvl4pPr>
            <a:lvl5pPr marL="3657783" algn="l" defTabSz="1828891" rtl="0" eaLnBrk="1" latinLnBrk="0" hangingPunct="1">
              <a:defRPr sz="3600" kern="1200">
                <a:solidFill>
                  <a:schemeClr val="tx1"/>
                </a:solidFill>
                <a:latin typeface="+mn-lt"/>
                <a:ea typeface="+mn-ea"/>
                <a:cs typeface="+mn-cs"/>
              </a:defRPr>
            </a:lvl5pPr>
            <a:lvl6pPr marL="4572229" algn="l" defTabSz="1828891" rtl="0" eaLnBrk="1" latinLnBrk="0" hangingPunct="1">
              <a:defRPr sz="3600" kern="1200">
                <a:solidFill>
                  <a:schemeClr val="tx1"/>
                </a:solidFill>
                <a:latin typeface="+mn-lt"/>
                <a:ea typeface="+mn-ea"/>
                <a:cs typeface="+mn-cs"/>
              </a:defRPr>
            </a:lvl6pPr>
            <a:lvl7pPr marL="5486674" algn="l" defTabSz="1828891" rtl="0" eaLnBrk="1" latinLnBrk="0" hangingPunct="1">
              <a:defRPr sz="3600" kern="1200">
                <a:solidFill>
                  <a:schemeClr val="tx1"/>
                </a:solidFill>
                <a:latin typeface="+mn-lt"/>
                <a:ea typeface="+mn-ea"/>
                <a:cs typeface="+mn-cs"/>
              </a:defRPr>
            </a:lvl7pPr>
            <a:lvl8pPr marL="6401120" algn="l" defTabSz="1828891" rtl="0" eaLnBrk="1" latinLnBrk="0" hangingPunct="1">
              <a:defRPr sz="3600" kern="1200">
                <a:solidFill>
                  <a:schemeClr val="tx1"/>
                </a:solidFill>
                <a:latin typeface="+mn-lt"/>
                <a:ea typeface="+mn-ea"/>
                <a:cs typeface="+mn-cs"/>
              </a:defRPr>
            </a:lvl8pPr>
            <a:lvl9pPr marL="7315566" algn="l" defTabSz="1828891" rtl="0" eaLnBrk="1" latinLnBrk="0" hangingPunct="1">
              <a:defRPr sz="3600" kern="1200">
                <a:solidFill>
                  <a:schemeClr val="tx1"/>
                </a:solidFill>
                <a:latin typeface="+mn-lt"/>
                <a:ea typeface="+mn-ea"/>
                <a:cs typeface="+mn-cs"/>
              </a:defRPr>
            </a:lvl9pPr>
          </a:lstStyle>
          <a:p>
            <a:pPr marL="0" indent="0">
              <a:buNone/>
            </a:pPr>
            <a:r>
              <a:rPr lang="en-US" sz="4000" b="1" dirty="0">
                <a:solidFill>
                  <a:srgbClr val="00437F"/>
                </a:solidFill>
                <a:latin typeface="Aptos" pitchFamily="34" charset="0"/>
                <a:ea typeface="Aptos" pitchFamily="34" charset="-122"/>
                <a:cs typeface="Aptos" pitchFamily="34" charset="-120"/>
              </a:rPr>
              <a:t>Club One™</a:t>
            </a:r>
            <a:endParaRPr lang="en-US" sz="4000" dirty="0"/>
          </a:p>
        </p:txBody>
      </p:sp>
      <p:sp>
        <p:nvSpPr>
          <p:cNvPr id="13" name="Text 9"/>
          <p:cNvSpPr/>
          <p:nvPr/>
        </p:nvSpPr>
        <p:spPr>
          <a:xfrm>
            <a:off x="16553814" y="9162287"/>
            <a:ext cx="4937760" cy="804672"/>
          </a:xfrm>
          <a:prstGeom prst="rect">
            <a:avLst/>
          </a:prstGeom>
          <a:noFill/>
          <a:ln/>
        </p:spPr>
        <p:txBody>
          <a:bodyPr wrap="square" lIns="0" tIns="0" rIns="0" bIns="0" rtlCol="0" anchor="t"/>
          <a:lstStyle>
            <a:lvl1pPr marL="0" algn="l" defTabSz="1828891" rtl="0" eaLnBrk="1" latinLnBrk="0" hangingPunct="1">
              <a:defRPr sz="3600" kern="1200">
                <a:solidFill>
                  <a:schemeClr val="tx1"/>
                </a:solidFill>
                <a:latin typeface="+mn-lt"/>
                <a:ea typeface="+mn-ea"/>
                <a:cs typeface="+mn-cs"/>
              </a:defRPr>
            </a:lvl1pPr>
            <a:lvl2pPr marL="914446" algn="l" defTabSz="1828891" rtl="0" eaLnBrk="1" latinLnBrk="0" hangingPunct="1">
              <a:defRPr sz="3600" kern="1200">
                <a:solidFill>
                  <a:schemeClr val="tx1"/>
                </a:solidFill>
                <a:latin typeface="+mn-lt"/>
                <a:ea typeface="+mn-ea"/>
                <a:cs typeface="+mn-cs"/>
              </a:defRPr>
            </a:lvl2pPr>
            <a:lvl3pPr marL="1828891" algn="l" defTabSz="1828891" rtl="0" eaLnBrk="1" latinLnBrk="0" hangingPunct="1">
              <a:defRPr sz="3600" kern="1200">
                <a:solidFill>
                  <a:schemeClr val="tx1"/>
                </a:solidFill>
                <a:latin typeface="+mn-lt"/>
                <a:ea typeface="+mn-ea"/>
                <a:cs typeface="+mn-cs"/>
              </a:defRPr>
            </a:lvl3pPr>
            <a:lvl4pPr marL="2743337" algn="l" defTabSz="1828891" rtl="0" eaLnBrk="1" latinLnBrk="0" hangingPunct="1">
              <a:defRPr sz="3600" kern="1200">
                <a:solidFill>
                  <a:schemeClr val="tx1"/>
                </a:solidFill>
                <a:latin typeface="+mn-lt"/>
                <a:ea typeface="+mn-ea"/>
                <a:cs typeface="+mn-cs"/>
              </a:defRPr>
            </a:lvl4pPr>
            <a:lvl5pPr marL="3657783" algn="l" defTabSz="1828891" rtl="0" eaLnBrk="1" latinLnBrk="0" hangingPunct="1">
              <a:defRPr sz="3600" kern="1200">
                <a:solidFill>
                  <a:schemeClr val="tx1"/>
                </a:solidFill>
                <a:latin typeface="+mn-lt"/>
                <a:ea typeface="+mn-ea"/>
                <a:cs typeface="+mn-cs"/>
              </a:defRPr>
            </a:lvl5pPr>
            <a:lvl6pPr marL="4572229" algn="l" defTabSz="1828891" rtl="0" eaLnBrk="1" latinLnBrk="0" hangingPunct="1">
              <a:defRPr sz="3600" kern="1200">
                <a:solidFill>
                  <a:schemeClr val="tx1"/>
                </a:solidFill>
                <a:latin typeface="+mn-lt"/>
                <a:ea typeface="+mn-ea"/>
                <a:cs typeface="+mn-cs"/>
              </a:defRPr>
            </a:lvl6pPr>
            <a:lvl7pPr marL="5486674" algn="l" defTabSz="1828891" rtl="0" eaLnBrk="1" latinLnBrk="0" hangingPunct="1">
              <a:defRPr sz="3600" kern="1200">
                <a:solidFill>
                  <a:schemeClr val="tx1"/>
                </a:solidFill>
                <a:latin typeface="+mn-lt"/>
                <a:ea typeface="+mn-ea"/>
                <a:cs typeface="+mn-cs"/>
              </a:defRPr>
            </a:lvl7pPr>
            <a:lvl8pPr marL="6401120" algn="l" defTabSz="1828891" rtl="0" eaLnBrk="1" latinLnBrk="0" hangingPunct="1">
              <a:defRPr sz="3600" kern="1200">
                <a:solidFill>
                  <a:schemeClr val="tx1"/>
                </a:solidFill>
                <a:latin typeface="+mn-lt"/>
                <a:ea typeface="+mn-ea"/>
                <a:cs typeface="+mn-cs"/>
              </a:defRPr>
            </a:lvl8pPr>
            <a:lvl9pPr marL="7315566" algn="l" defTabSz="1828891" rtl="0" eaLnBrk="1" latinLnBrk="0" hangingPunct="1">
              <a:defRPr sz="3600" kern="1200">
                <a:solidFill>
                  <a:schemeClr val="tx1"/>
                </a:solidFill>
                <a:latin typeface="+mn-lt"/>
                <a:ea typeface="+mn-ea"/>
                <a:cs typeface="+mn-cs"/>
              </a:defRPr>
            </a:lvl9pPr>
          </a:lstStyle>
          <a:p>
            <a:pPr marL="0" indent="0">
              <a:lnSpc>
                <a:spcPts val="3000"/>
              </a:lnSpc>
              <a:buNone/>
            </a:pPr>
            <a:r>
              <a:rPr lang="en-US" sz="2800" dirty="0">
                <a:solidFill>
                  <a:schemeClr val="tx1">
                    <a:lumMod val="85000"/>
                  </a:schemeClr>
                </a:solidFill>
                <a:latin typeface="Aptos" pitchFamily="34" charset="0"/>
                <a:ea typeface="Aptos" pitchFamily="34" charset="-122"/>
                <a:cs typeface="Aptos" pitchFamily="34" charset="-120"/>
              </a:rPr>
              <a:t>Recognition and rewards for the right behaviors.</a:t>
            </a:r>
            <a:endParaRPr lang="en-US" sz="2800" dirty="0">
              <a:solidFill>
                <a:schemeClr val="tx1">
                  <a:lumMod val="85000"/>
                </a:schemeClr>
              </a:solidFill>
            </a:endParaRPr>
          </a:p>
        </p:txBody>
      </p:sp>
      <p:sp>
        <p:nvSpPr>
          <p:cNvPr id="16" name="Text 12"/>
          <p:cNvSpPr/>
          <p:nvPr/>
        </p:nvSpPr>
        <p:spPr>
          <a:xfrm>
            <a:off x="13311822" y="10737342"/>
            <a:ext cx="4023360" cy="731520"/>
          </a:xfrm>
          <a:prstGeom prst="rect">
            <a:avLst/>
          </a:prstGeom>
          <a:noFill/>
          <a:ln/>
        </p:spPr>
        <p:txBody>
          <a:bodyPr wrap="square" lIns="0" tIns="0" rIns="0" bIns="0" rtlCol="0" anchor="ctr"/>
          <a:lstStyle>
            <a:lvl1pPr marL="0" algn="l" defTabSz="1828891" rtl="0" eaLnBrk="1" latinLnBrk="0" hangingPunct="1">
              <a:defRPr sz="3600" kern="1200">
                <a:solidFill>
                  <a:schemeClr val="tx1"/>
                </a:solidFill>
                <a:latin typeface="+mn-lt"/>
                <a:ea typeface="+mn-ea"/>
                <a:cs typeface="+mn-cs"/>
              </a:defRPr>
            </a:lvl1pPr>
            <a:lvl2pPr marL="914446" algn="l" defTabSz="1828891" rtl="0" eaLnBrk="1" latinLnBrk="0" hangingPunct="1">
              <a:defRPr sz="3600" kern="1200">
                <a:solidFill>
                  <a:schemeClr val="tx1"/>
                </a:solidFill>
                <a:latin typeface="+mn-lt"/>
                <a:ea typeface="+mn-ea"/>
                <a:cs typeface="+mn-cs"/>
              </a:defRPr>
            </a:lvl2pPr>
            <a:lvl3pPr marL="1828891" algn="l" defTabSz="1828891" rtl="0" eaLnBrk="1" latinLnBrk="0" hangingPunct="1">
              <a:defRPr sz="3600" kern="1200">
                <a:solidFill>
                  <a:schemeClr val="tx1"/>
                </a:solidFill>
                <a:latin typeface="+mn-lt"/>
                <a:ea typeface="+mn-ea"/>
                <a:cs typeface="+mn-cs"/>
              </a:defRPr>
            </a:lvl3pPr>
            <a:lvl4pPr marL="2743337" algn="l" defTabSz="1828891" rtl="0" eaLnBrk="1" latinLnBrk="0" hangingPunct="1">
              <a:defRPr sz="3600" kern="1200">
                <a:solidFill>
                  <a:schemeClr val="tx1"/>
                </a:solidFill>
                <a:latin typeface="+mn-lt"/>
                <a:ea typeface="+mn-ea"/>
                <a:cs typeface="+mn-cs"/>
              </a:defRPr>
            </a:lvl4pPr>
            <a:lvl5pPr marL="3657783" algn="l" defTabSz="1828891" rtl="0" eaLnBrk="1" latinLnBrk="0" hangingPunct="1">
              <a:defRPr sz="3600" kern="1200">
                <a:solidFill>
                  <a:schemeClr val="tx1"/>
                </a:solidFill>
                <a:latin typeface="+mn-lt"/>
                <a:ea typeface="+mn-ea"/>
                <a:cs typeface="+mn-cs"/>
              </a:defRPr>
            </a:lvl5pPr>
            <a:lvl6pPr marL="4572229" algn="l" defTabSz="1828891" rtl="0" eaLnBrk="1" latinLnBrk="0" hangingPunct="1">
              <a:defRPr sz="3600" kern="1200">
                <a:solidFill>
                  <a:schemeClr val="tx1"/>
                </a:solidFill>
                <a:latin typeface="+mn-lt"/>
                <a:ea typeface="+mn-ea"/>
                <a:cs typeface="+mn-cs"/>
              </a:defRPr>
            </a:lvl6pPr>
            <a:lvl7pPr marL="5486674" algn="l" defTabSz="1828891" rtl="0" eaLnBrk="1" latinLnBrk="0" hangingPunct="1">
              <a:defRPr sz="3600" kern="1200">
                <a:solidFill>
                  <a:schemeClr val="tx1"/>
                </a:solidFill>
                <a:latin typeface="+mn-lt"/>
                <a:ea typeface="+mn-ea"/>
                <a:cs typeface="+mn-cs"/>
              </a:defRPr>
            </a:lvl7pPr>
            <a:lvl8pPr marL="6401120" algn="l" defTabSz="1828891" rtl="0" eaLnBrk="1" latinLnBrk="0" hangingPunct="1">
              <a:defRPr sz="3600" kern="1200">
                <a:solidFill>
                  <a:schemeClr val="tx1"/>
                </a:solidFill>
                <a:latin typeface="+mn-lt"/>
                <a:ea typeface="+mn-ea"/>
                <a:cs typeface="+mn-cs"/>
              </a:defRPr>
            </a:lvl8pPr>
            <a:lvl9pPr marL="7315566" algn="l" defTabSz="1828891" rtl="0" eaLnBrk="1" latinLnBrk="0" hangingPunct="1">
              <a:defRPr sz="3600" kern="1200">
                <a:solidFill>
                  <a:schemeClr val="tx1"/>
                </a:solidFill>
                <a:latin typeface="+mn-lt"/>
                <a:ea typeface="+mn-ea"/>
                <a:cs typeface="+mn-cs"/>
              </a:defRPr>
            </a:lvl9pPr>
          </a:lstStyle>
          <a:p>
            <a:pPr marL="0" indent="0">
              <a:buNone/>
            </a:pPr>
            <a:r>
              <a:rPr lang="en-US" sz="4000" b="1" dirty="0">
                <a:solidFill>
                  <a:srgbClr val="D9760A"/>
                </a:solidFill>
                <a:latin typeface="Aptos" pitchFamily="34" charset="0"/>
                <a:ea typeface="Aptos" pitchFamily="34" charset="-122"/>
                <a:cs typeface="Aptos" pitchFamily="34" charset="-120"/>
              </a:rPr>
              <a:t>Activate</a:t>
            </a:r>
            <a:endParaRPr lang="en-US" sz="4000" dirty="0"/>
          </a:p>
        </p:txBody>
      </p:sp>
      <p:sp>
        <p:nvSpPr>
          <p:cNvPr id="17" name="Text 13"/>
          <p:cNvSpPr/>
          <p:nvPr/>
        </p:nvSpPr>
        <p:spPr>
          <a:xfrm>
            <a:off x="16553814" y="10700766"/>
            <a:ext cx="4937760" cy="804672"/>
          </a:xfrm>
          <a:prstGeom prst="rect">
            <a:avLst/>
          </a:prstGeom>
          <a:noFill/>
          <a:ln/>
        </p:spPr>
        <p:txBody>
          <a:bodyPr wrap="square" lIns="0" tIns="0" rIns="0" bIns="0" rtlCol="0" anchor="t"/>
          <a:lstStyle>
            <a:lvl1pPr marL="0" algn="l" defTabSz="1828891" rtl="0" eaLnBrk="1" latinLnBrk="0" hangingPunct="1">
              <a:defRPr sz="3600" kern="1200">
                <a:solidFill>
                  <a:schemeClr val="tx1"/>
                </a:solidFill>
                <a:latin typeface="+mn-lt"/>
                <a:ea typeface="+mn-ea"/>
                <a:cs typeface="+mn-cs"/>
              </a:defRPr>
            </a:lvl1pPr>
            <a:lvl2pPr marL="914446" algn="l" defTabSz="1828891" rtl="0" eaLnBrk="1" latinLnBrk="0" hangingPunct="1">
              <a:defRPr sz="3600" kern="1200">
                <a:solidFill>
                  <a:schemeClr val="tx1"/>
                </a:solidFill>
                <a:latin typeface="+mn-lt"/>
                <a:ea typeface="+mn-ea"/>
                <a:cs typeface="+mn-cs"/>
              </a:defRPr>
            </a:lvl2pPr>
            <a:lvl3pPr marL="1828891" algn="l" defTabSz="1828891" rtl="0" eaLnBrk="1" latinLnBrk="0" hangingPunct="1">
              <a:defRPr sz="3600" kern="1200">
                <a:solidFill>
                  <a:schemeClr val="tx1"/>
                </a:solidFill>
                <a:latin typeface="+mn-lt"/>
                <a:ea typeface="+mn-ea"/>
                <a:cs typeface="+mn-cs"/>
              </a:defRPr>
            </a:lvl3pPr>
            <a:lvl4pPr marL="2743337" algn="l" defTabSz="1828891" rtl="0" eaLnBrk="1" latinLnBrk="0" hangingPunct="1">
              <a:defRPr sz="3600" kern="1200">
                <a:solidFill>
                  <a:schemeClr val="tx1"/>
                </a:solidFill>
                <a:latin typeface="+mn-lt"/>
                <a:ea typeface="+mn-ea"/>
                <a:cs typeface="+mn-cs"/>
              </a:defRPr>
            </a:lvl4pPr>
            <a:lvl5pPr marL="3657783" algn="l" defTabSz="1828891" rtl="0" eaLnBrk="1" latinLnBrk="0" hangingPunct="1">
              <a:defRPr sz="3600" kern="1200">
                <a:solidFill>
                  <a:schemeClr val="tx1"/>
                </a:solidFill>
                <a:latin typeface="+mn-lt"/>
                <a:ea typeface="+mn-ea"/>
                <a:cs typeface="+mn-cs"/>
              </a:defRPr>
            </a:lvl5pPr>
            <a:lvl6pPr marL="4572229" algn="l" defTabSz="1828891" rtl="0" eaLnBrk="1" latinLnBrk="0" hangingPunct="1">
              <a:defRPr sz="3600" kern="1200">
                <a:solidFill>
                  <a:schemeClr val="tx1"/>
                </a:solidFill>
                <a:latin typeface="+mn-lt"/>
                <a:ea typeface="+mn-ea"/>
                <a:cs typeface="+mn-cs"/>
              </a:defRPr>
            </a:lvl6pPr>
            <a:lvl7pPr marL="5486674" algn="l" defTabSz="1828891" rtl="0" eaLnBrk="1" latinLnBrk="0" hangingPunct="1">
              <a:defRPr sz="3600" kern="1200">
                <a:solidFill>
                  <a:schemeClr val="tx1"/>
                </a:solidFill>
                <a:latin typeface="+mn-lt"/>
                <a:ea typeface="+mn-ea"/>
                <a:cs typeface="+mn-cs"/>
              </a:defRPr>
            </a:lvl7pPr>
            <a:lvl8pPr marL="6401120" algn="l" defTabSz="1828891" rtl="0" eaLnBrk="1" latinLnBrk="0" hangingPunct="1">
              <a:defRPr sz="3600" kern="1200">
                <a:solidFill>
                  <a:schemeClr val="tx1"/>
                </a:solidFill>
                <a:latin typeface="+mn-lt"/>
                <a:ea typeface="+mn-ea"/>
                <a:cs typeface="+mn-cs"/>
              </a:defRPr>
            </a:lvl8pPr>
            <a:lvl9pPr marL="7315566" algn="l" defTabSz="1828891" rtl="0" eaLnBrk="1" latinLnBrk="0" hangingPunct="1">
              <a:defRPr sz="3600" kern="1200">
                <a:solidFill>
                  <a:schemeClr val="tx1"/>
                </a:solidFill>
                <a:latin typeface="+mn-lt"/>
                <a:ea typeface="+mn-ea"/>
                <a:cs typeface="+mn-cs"/>
              </a:defRPr>
            </a:lvl9pPr>
          </a:lstStyle>
          <a:p>
            <a:pPr marL="0" indent="0">
              <a:lnSpc>
                <a:spcPts val="3000"/>
              </a:lnSpc>
              <a:buNone/>
            </a:pPr>
            <a:r>
              <a:rPr lang="en-US" sz="2800" dirty="0">
                <a:solidFill>
                  <a:schemeClr val="tx1">
                    <a:lumMod val="85000"/>
                  </a:schemeClr>
                </a:solidFill>
                <a:latin typeface="Aptos" pitchFamily="34" charset="0"/>
                <a:ea typeface="Aptos" pitchFamily="34" charset="-122"/>
                <a:cs typeface="Aptos" pitchFamily="34" charset="-120"/>
              </a:rPr>
              <a:t>Depth, and compounding growth build a legacy</a:t>
            </a:r>
            <a:endParaRPr lang="en-US" sz="2800" dirty="0">
              <a:solidFill>
                <a:schemeClr val="tx1">
                  <a:lumMod val="85000"/>
                </a:schemeClr>
              </a:solidFill>
            </a:endParaRPr>
          </a:p>
        </p:txBody>
      </p:sp>
      <p:pic>
        <p:nvPicPr>
          <p:cNvPr id="24" name="Image 1" descr="assets/cube_lift.png">
            <a:extLst>
              <a:ext uri="{FF2B5EF4-FFF2-40B4-BE49-F238E27FC236}">
                <a16:creationId xmlns:a16="http://schemas.microsoft.com/office/drawing/2014/main" id="{90A2B5B6-727F-855A-093F-16DEEAC579C5}"/>
              </a:ext>
            </a:extLst>
          </p:cNvPr>
          <p:cNvPicPr>
            <a:picLocks noChangeAspect="1"/>
          </p:cNvPicPr>
          <p:nvPr/>
        </p:nvPicPr>
        <p:blipFill>
          <a:blip r:embed="rId4"/>
          <a:stretch>
            <a:fillRect/>
          </a:stretch>
        </p:blipFill>
        <p:spPr>
          <a:xfrm>
            <a:off x="12159057" y="7443216"/>
            <a:ext cx="786384" cy="914400"/>
          </a:xfrm>
          <a:prstGeom prst="rect">
            <a:avLst/>
          </a:prstGeom>
        </p:spPr>
      </p:pic>
      <p:pic>
        <p:nvPicPr>
          <p:cNvPr id="20" name="Image 2" descr="assets/cube_club.png">
            <a:extLst>
              <a:ext uri="{FF2B5EF4-FFF2-40B4-BE49-F238E27FC236}">
                <a16:creationId xmlns:a16="http://schemas.microsoft.com/office/drawing/2014/main" id="{6F6A8470-7CEF-CA86-971E-B33E7F69C6B2}"/>
              </a:ext>
            </a:extLst>
          </p:cNvPr>
          <p:cNvPicPr>
            <a:picLocks noChangeAspect="1"/>
          </p:cNvPicPr>
          <p:nvPr/>
        </p:nvPicPr>
        <p:blipFill>
          <a:blip r:embed="rId5"/>
          <a:stretch>
            <a:fillRect/>
          </a:stretch>
        </p:blipFill>
        <p:spPr>
          <a:xfrm>
            <a:off x="12193587" y="9015984"/>
            <a:ext cx="786384" cy="914400"/>
          </a:xfrm>
          <a:prstGeom prst="rect">
            <a:avLst/>
          </a:prstGeom>
        </p:spPr>
      </p:pic>
      <p:pic>
        <p:nvPicPr>
          <p:cNvPr id="21" name="Image 3" descr="assets/cube_act.png">
            <a:extLst>
              <a:ext uri="{FF2B5EF4-FFF2-40B4-BE49-F238E27FC236}">
                <a16:creationId xmlns:a16="http://schemas.microsoft.com/office/drawing/2014/main" id="{D9C28767-33AC-3EE7-D93A-1B4125048CB0}"/>
              </a:ext>
            </a:extLst>
          </p:cNvPr>
          <p:cNvPicPr>
            <a:picLocks noChangeAspect="1"/>
          </p:cNvPicPr>
          <p:nvPr/>
        </p:nvPicPr>
        <p:blipFill>
          <a:blip r:embed="rId6"/>
          <a:stretch>
            <a:fillRect/>
          </a:stretch>
        </p:blipFill>
        <p:spPr>
          <a:xfrm>
            <a:off x="12193587" y="10680192"/>
            <a:ext cx="786384" cy="914400"/>
          </a:xfrm>
          <a:prstGeom prst="rect">
            <a:avLst/>
          </a:prstGeom>
        </p:spPr>
      </p:pic>
      <p:sp>
        <p:nvSpPr>
          <p:cNvPr id="23" name="Text 1">
            <a:extLst>
              <a:ext uri="{FF2B5EF4-FFF2-40B4-BE49-F238E27FC236}">
                <a16:creationId xmlns:a16="http://schemas.microsoft.com/office/drawing/2014/main" id="{E19356F9-B8C8-6A06-2A8B-3A76064B9ED5}"/>
              </a:ext>
            </a:extLst>
          </p:cNvPr>
          <p:cNvSpPr/>
          <p:nvPr/>
        </p:nvSpPr>
        <p:spPr>
          <a:xfrm>
            <a:off x="-3311386" y="-564235"/>
            <a:ext cx="21923506" cy="3725366"/>
          </a:xfrm>
          <a:prstGeom prst="rect">
            <a:avLst/>
          </a:prstGeom>
          <a:noFill/>
          <a:ln/>
        </p:spPr>
        <p:txBody>
          <a:bodyPr wrap="square" lIns="91440" tIns="45720" rIns="91440" bIns="45720" rtlCol="0" anchor="ctr"/>
          <a:lstStyle/>
          <a:p>
            <a:pPr algn="ctr"/>
            <a:r>
              <a:rPr lang="en-US" sz="8800" kern="0" spc="100" dirty="0">
                <a:solidFill>
                  <a:srgbClr val="FFFFFF"/>
                </a:solidFill>
                <a:latin typeface="Graphik"/>
              </a:rPr>
              <a:t>Success Model </a:t>
            </a:r>
            <a:endParaRPr lang="en-US" sz="8800" dirty="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P spid="9" grpId="0" animBg="1"/>
      <p:bldP spid="12" grpId="0" animBg="1"/>
      <p:bldP spid="13" grpId="0" animBg="1"/>
      <p:bldP spid="16"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0989A-9D11-529F-4BBE-D86F278E0F09}"/>
            </a:ext>
          </a:extLst>
        </p:cNvPr>
        <p:cNvGrpSpPr/>
        <p:nvPr/>
      </p:nvGrpSpPr>
      <p:grpSpPr>
        <a:xfrm>
          <a:off x="0" y="0"/>
          <a:ext cx="0" cy="0"/>
          <a:chOff x="0" y="0"/>
          <a:chExt cx="0" cy="0"/>
        </a:xfrm>
      </p:grpSpPr>
      <p:pic>
        <p:nvPicPr>
          <p:cNvPr id="15" name="Image 0" descr="assets/bg_lift_C.jpg">
            <a:extLst>
              <a:ext uri="{FF2B5EF4-FFF2-40B4-BE49-F238E27FC236}">
                <a16:creationId xmlns:a16="http://schemas.microsoft.com/office/drawing/2014/main" id="{9C53DFB1-EC1F-FAF0-247C-46BA5BE82422}"/>
              </a:ext>
            </a:extLst>
          </p:cNvPr>
          <p:cNvPicPr>
            <a:picLocks noChangeAspect="1"/>
          </p:cNvPicPr>
          <p:nvPr/>
        </p:nvPicPr>
        <p:blipFill>
          <a:blip r:embed="rId3"/>
          <a:stretch>
            <a:fillRect/>
          </a:stretch>
        </p:blipFill>
        <p:spPr>
          <a:xfrm>
            <a:off x="1588" y="0"/>
            <a:ext cx="24383390" cy="13716000"/>
          </a:xfrm>
          <a:prstGeom prst="rect">
            <a:avLst/>
          </a:prstGeom>
        </p:spPr>
      </p:pic>
      <p:sp>
        <p:nvSpPr>
          <p:cNvPr id="3" name="Shape 0">
            <a:extLst>
              <a:ext uri="{FF2B5EF4-FFF2-40B4-BE49-F238E27FC236}">
                <a16:creationId xmlns:a16="http://schemas.microsoft.com/office/drawing/2014/main" id="{FB56800B-63DD-B976-9E26-6EE709F3199B}"/>
              </a:ext>
            </a:extLst>
          </p:cNvPr>
          <p:cNvSpPr/>
          <p:nvPr/>
        </p:nvSpPr>
        <p:spPr>
          <a:xfrm>
            <a:off x="1587" y="0"/>
            <a:ext cx="9326880" cy="13716000"/>
          </a:xfrm>
          <a:prstGeom prst="rect">
            <a:avLst/>
          </a:prstGeom>
          <a:solidFill>
            <a:srgbClr val="311C6B"/>
          </a:solidFill>
          <a:ln/>
        </p:spPr>
        <p:txBody>
          <a:bodyPr/>
          <a:lstStyle/>
          <a:p>
            <a:endParaRPr lang="en-US" sz="3600"/>
          </a:p>
        </p:txBody>
      </p:sp>
      <p:sp>
        <p:nvSpPr>
          <p:cNvPr id="4" name="Text 1">
            <a:extLst>
              <a:ext uri="{FF2B5EF4-FFF2-40B4-BE49-F238E27FC236}">
                <a16:creationId xmlns:a16="http://schemas.microsoft.com/office/drawing/2014/main" id="{E1D17165-778A-87EC-AB06-A406EA7D433F}"/>
              </a:ext>
            </a:extLst>
          </p:cNvPr>
          <p:cNvSpPr/>
          <p:nvPr/>
        </p:nvSpPr>
        <p:spPr>
          <a:xfrm>
            <a:off x="1135443" y="1938528"/>
            <a:ext cx="6217920" cy="3474720"/>
          </a:xfrm>
          <a:prstGeom prst="rect">
            <a:avLst/>
          </a:prstGeom>
          <a:noFill/>
          <a:ln/>
        </p:spPr>
        <p:txBody>
          <a:bodyPr wrap="square" lIns="0" tIns="0" rIns="0" bIns="0" rtlCol="0" anchor="ctr"/>
          <a:lstStyle/>
          <a:p>
            <a:r>
              <a:rPr lang="en-US" sz="25600" b="1" dirty="0">
                <a:solidFill>
                  <a:srgbClr val="E5DCFB"/>
                </a:solidFill>
                <a:latin typeface="Aptos" pitchFamily="34" charset="0"/>
                <a:ea typeface="Aptos" pitchFamily="34" charset="-122"/>
                <a:cs typeface="Aptos" pitchFamily="34" charset="-120"/>
              </a:rPr>
              <a:t>01</a:t>
            </a:r>
            <a:endParaRPr lang="en-US" sz="25600" dirty="0">
              <a:solidFill>
                <a:srgbClr val="E5DCFB"/>
              </a:solidFill>
            </a:endParaRPr>
          </a:p>
        </p:txBody>
      </p:sp>
      <p:sp>
        <p:nvSpPr>
          <p:cNvPr id="9" name="Text 1">
            <a:extLst>
              <a:ext uri="{FF2B5EF4-FFF2-40B4-BE49-F238E27FC236}">
                <a16:creationId xmlns:a16="http://schemas.microsoft.com/office/drawing/2014/main" id="{229BCC3F-F059-C15A-BAF1-2C039B1BD03D}"/>
              </a:ext>
            </a:extLst>
          </p:cNvPr>
          <p:cNvSpPr/>
          <p:nvPr/>
        </p:nvSpPr>
        <p:spPr>
          <a:xfrm>
            <a:off x="1135443" y="5157216"/>
            <a:ext cx="9509760" cy="2377440"/>
          </a:xfrm>
          <a:prstGeom prst="rect">
            <a:avLst/>
          </a:prstGeom>
          <a:noFill/>
          <a:ln/>
        </p:spPr>
        <p:txBody>
          <a:bodyPr wrap="square" lIns="0" tIns="0" rIns="0" bIns="0" rtlCol="0" anchor="t"/>
          <a:lstStyle/>
          <a:p>
            <a:r>
              <a:rPr lang="en-US" sz="15600" b="1" dirty="0">
                <a:solidFill>
                  <a:srgbClr val="E5DCFB"/>
                </a:solidFill>
                <a:latin typeface="Aptos" pitchFamily="34" charset="0"/>
                <a:ea typeface="Aptos" pitchFamily="34" charset="-122"/>
                <a:cs typeface="Aptos" pitchFamily="34" charset="-120"/>
              </a:rPr>
              <a:t>LIFT</a:t>
            </a:r>
            <a:endParaRPr lang="en-US" sz="15600" dirty="0">
              <a:solidFill>
                <a:srgbClr val="E5DCFB"/>
              </a:solidFill>
            </a:endParaRPr>
          </a:p>
        </p:txBody>
      </p:sp>
      <p:sp>
        <p:nvSpPr>
          <p:cNvPr id="11" name="Text 3">
            <a:extLst>
              <a:ext uri="{FF2B5EF4-FFF2-40B4-BE49-F238E27FC236}">
                <a16:creationId xmlns:a16="http://schemas.microsoft.com/office/drawing/2014/main" id="{6284CBD4-91B8-F974-314C-944AC5364CEA}"/>
              </a:ext>
            </a:extLst>
          </p:cNvPr>
          <p:cNvSpPr/>
          <p:nvPr/>
        </p:nvSpPr>
        <p:spPr>
          <a:xfrm>
            <a:off x="1135443" y="7296912"/>
            <a:ext cx="8046720" cy="804672"/>
          </a:xfrm>
          <a:prstGeom prst="rect">
            <a:avLst/>
          </a:prstGeom>
          <a:noFill/>
          <a:ln/>
        </p:spPr>
        <p:txBody>
          <a:bodyPr wrap="square" lIns="0" tIns="0" rIns="0" bIns="0" rtlCol="0" anchor="t"/>
          <a:lstStyle/>
          <a:p>
            <a:r>
              <a:rPr lang="en-US" sz="4200" dirty="0">
                <a:solidFill>
                  <a:srgbClr val="E5DCFB"/>
                </a:solidFill>
                <a:latin typeface="Georgia" pitchFamily="34" charset="0"/>
              </a:rPr>
              <a:t>The activity system</a:t>
            </a:r>
            <a:endParaRPr lang="en-US" sz="4200" dirty="0">
              <a:solidFill>
                <a:srgbClr val="E5DCFB"/>
              </a:solidFill>
            </a:endParaRPr>
          </a:p>
        </p:txBody>
      </p:sp>
      <p:pic>
        <p:nvPicPr>
          <p:cNvPr id="12" name="Image 3" descr="assets/cube_lift.png">
            <a:extLst>
              <a:ext uri="{FF2B5EF4-FFF2-40B4-BE49-F238E27FC236}">
                <a16:creationId xmlns:a16="http://schemas.microsoft.com/office/drawing/2014/main" id="{A56A979A-4866-5BFD-7514-F4E84BC804CB}"/>
              </a:ext>
            </a:extLst>
          </p:cNvPr>
          <p:cNvPicPr>
            <a:picLocks noChangeAspect="1"/>
          </p:cNvPicPr>
          <p:nvPr/>
        </p:nvPicPr>
        <p:blipFill>
          <a:blip r:embed="rId4"/>
          <a:stretch>
            <a:fillRect/>
          </a:stretch>
        </p:blipFill>
        <p:spPr>
          <a:xfrm>
            <a:off x="7621587" y="8622792"/>
            <a:ext cx="3443740" cy="4005072"/>
          </a:xfrm>
          <a:prstGeom prst="rect">
            <a:avLst/>
          </a:prstGeom>
        </p:spPr>
      </p:pic>
      <p:sp>
        <p:nvSpPr>
          <p:cNvPr id="16" name="Text 4">
            <a:extLst>
              <a:ext uri="{FF2B5EF4-FFF2-40B4-BE49-F238E27FC236}">
                <a16:creationId xmlns:a16="http://schemas.microsoft.com/office/drawing/2014/main" id="{38DEAA73-1257-093F-5BF0-C014C8C1C1F3}"/>
              </a:ext>
            </a:extLst>
          </p:cNvPr>
          <p:cNvSpPr/>
          <p:nvPr/>
        </p:nvSpPr>
        <p:spPr>
          <a:xfrm>
            <a:off x="11485737" y="1220481"/>
            <a:ext cx="11953735" cy="8234173"/>
          </a:xfrm>
          <a:prstGeom prst="rect">
            <a:avLst/>
          </a:prstGeom>
          <a:noFill/>
          <a:ln/>
        </p:spPr>
        <p:txBody>
          <a:bodyPr wrap="square" lIns="0" tIns="0" rIns="0" bIns="0" rtlCol="0" anchor="t"/>
          <a:lstStyle/>
          <a:p>
            <a:pPr>
              <a:spcBef>
                <a:spcPts val="1200"/>
              </a:spcBef>
              <a:spcAft>
                <a:spcPts val="1200"/>
              </a:spcAft>
            </a:pPr>
            <a:r>
              <a:rPr lang="en-US" sz="4800" b="1" dirty="0">
                <a:solidFill>
                  <a:srgbClr val="4A2B78"/>
                </a:solidFill>
                <a:latin typeface="Georgia" pitchFamily="34" charset="0"/>
                <a:ea typeface="Georgia" pitchFamily="34" charset="-122"/>
                <a:cs typeface="Georgia" pitchFamily="34" charset="-120"/>
              </a:rPr>
              <a:t>LIFT has a single objective: </a:t>
            </a:r>
            <a:r>
              <a:rPr lang="en-US" sz="4800" dirty="0">
                <a:solidFill>
                  <a:srgbClr val="4A2B78"/>
                </a:solidFill>
                <a:latin typeface="Georgia" pitchFamily="34" charset="0"/>
                <a:ea typeface="Georgia" pitchFamily="34" charset="-122"/>
                <a:cs typeface="Georgia" pitchFamily="34" charset="-120"/>
              </a:rPr>
              <a:t>Activate a new Brand Partner. By building confidence and focusing on what matters: </a:t>
            </a:r>
          </a:p>
          <a:p>
            <a:pPr marL="685800" indent="-685800">
              <a:spcBef>
                <a:spcPts val="1200"/>
              </a:spcBef>
              <a:spcAft>
                <a:spcPts val="1200"/>
              </a:spcAft>
              <a:buFont typeface="Arial" panose="020B0604020202020204" pitchFamily="34" charset="0"/>
              <a:buChar char="•"/>
            </a:pPr>
            <a:r>
              <a:rPr lang="en-US" sz="4800" dirty="0">
                <a:solidFill>
                  <a:srgbClr val="4A2B78"/>
                </a:solidFill>
                <a:latin typeface="Georgia" pitchFamily="34" charset="0"/>
              </a:rPr>
              <a:t>Loving and believing in the product (subscribe)</a:t>
            </a:r>
          </a:p>
          <a:p>
            <a:pPr marL="685800" indent="-685800">
              <a:spcBef>
                <a:spcPts val="1200"/>
              </a:spcBef>
              <a:spcAft>
                <a:spcPts val="1200"/>
              </a:spcAft>
              <a:buFont typeface="Arial" panose="020B0604020202020204" pitchFamily="34" charset="0"/>
              <a:buChar char="•"/>
            </a:pPr>
            <a:r>
              <a:rPr lang="en-US" sz="4800" dirty="0">
                <a:solidFill>
                  <a:srgbClr val="4A2B78"/>
                </a:solidFill>
                <a:latin typeface="Georgia" pitchFamily="34" charset="0"/>
              </a:rPr>
              <a:t>Having tools that make sharing easy and simple (share)</a:t>
            </a:r>
          </a:p>
          <a:p>
            <a:pPr marL="685800" indent="-685800">
              <a:spcBef>
                <a:spcPts val="1200"/>
              </a:spcBef>
              <a:spcAft>
                <a:spcPts val="1200"/>
              </a:spcAft>
              <a:buFont typeface="Arial" panose="020B0604020202020204" pitchFamily="34" charset="0"/>
              <a:buChar char="•"/>
            </a:pPr>
            <a:r>
              <a:rPr lang="en-US" sz="4800" dirty="0">
                <a:solidFill>
                  <a:srgbClr val="4A2B78"/>
                </a:solidFill>
                <a:latin typeface="Georgia" pitchFamily="34" charset="0"/>
              </a:rPr>
              <a:t>Knowing how to enroll (activate)</a:t>
            </a:r>
          </a:p>
          <a:p>
            <a:pPr marL="685800" indent="-685800">
              <a:spcBef>
                <a:spcPts val="1200"/>
              </a:spcBef>
              <a:spcAft>
                <a:spcPts val="1200"/>
              </a:spcAft>
              <a:buFont typeface="Arial" panose="020B0604020202020204" pitchFamily="34" charset="0"/>
              <a:buChar char="•"/>
            </a:pPr>
            <a:endParaRPr lang="en-US" sz="4800" dirty="0">
              <a:solidFill>
                <a:srgbClr val="4A2B78"/>
              </a:solidFill>
            </a:endParaRPr>
          </a:p>
        </p:txBody>
      </p:sp>
      <p:sp>
        <p:nvSpPr>
          <p:cNvPr id="2" name="Text 4">
            <a:extLst>
              <a:ext uri="{FF2B5EF4-FFF2-40B4-BE49-F238E27FC236}">
                <a16:creationId xmlns:a16="http://schemas.microsoft.com/office/drawing/2014/main" id="{5D635856-03C9-73FA-A081-591D6DF842AB}"/>
              </a:ext>
            </a:extLst>
          </p:cNvPr>
          <p:cNvSpPr/>
          <p:nvPr/>
        </p:nvSpPr>
        <p:spPr>
          <a:xfrm>
            <a:off x="12193283" y="11770614"/>
            <a:ext cx="11953735" cy="1714500"/>
          </a:xfrm>
          <a:prstGeom prst="rect">
            <a:avLst/>
          </a:prstGeom>
          <a:noFill/>
          <a:ln/>
        </p:spPr>
        <p:txBody>
          <a:bodyPr wrap="square" lIns="0" tIns="0" rIns="0" bIns="0" rtlCol="0" anchor="t"/>
          <a:lstStyle/>
          <a:p>
            <a:pPr>
              <a:spcBef>
                <a:spcPts val="1200"/>
              </a:spcBef>
              <a:spcAft>
                <a:spcPts val="1200"/>
              </a:spcAft>
            </a:pPr>
            <a:r>
              <a:rPr lang="en-US" sz="4800" b="1" dirty="0">
                <a:solidFill>
                  <a:srgbClr val="4A2B78"/>
                </a:solidFill>
                <a:latin typeface="Georgia" pitchFamily="34" charset="0"/>
              </a:rPr>
              <a:t>Once activated – your new BP is only 1 activity away from Club ONE!</a:t>
            </a:r>
            <a:endParaRPr lang="en-US" sz="4800" dirty="0">
              <a:solidFill>
                <a:srgbClr val="4A2B78"/>
              </a:solidFill>
            </a:endParaRPr>
          </a:p>
        </p:txBody>
      </p:sp>
    </p:spTree>
    <p:extLst>
      <p:ext uri="{BB962C8B-B14F-4D97-AF65-F5344CB8AC3E}">
        <p14:creationId xmlns:p14="http://schemas.microsoft.com/office/powerpoint/2010/main" val="367405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 0" descr="assets/bg_club_B.jpg">
            <a:extLst>
              <a:ext uri="{FF2B5EF4-FFF2-40B4-BE49-F238E27FC236}">
                <a16:creationId xmlns:a16="http://schemas.microsoft.com/office/drawing/2014/main" id="{E8C896A4-4627-67A0-CBBC-7D98A2375779}"/>
              </a:ext>
            </a:extLst>
          </p:cNvPr>
          <p:cNvPicPr>
            <a:picLocks noChangeAspect="1"/>
          </p:cNvPicPr>
          <p:nvPr/>
        </p:nvPicPr>
        <p:blipFill>
          <a:blip r:embed="rId3"/>
          <a:stretch>
            <a:fillRect/>
          </a:stretch>
        </p:blipFill>
        <p:spPr>
          <a:xfrm>
            <a:off x="1588" y="0"/>
            <a:ext cx="24383390" cy="13716000"/>
          </a:xfrm>
          <a:prstGeom prst="rect">
            <a:avLst/>
          </a:prstGeom>
        </p:spPr>
      </p:pic>
      <p:sp>
        <p:nvSpPr>
          <p:cNvPr id="25" name="Shape 0">
            <a:extLst>
              <a:ext uri="{FF2B5EF4-FFF2-40B4-BE49-F238E27FC236}">
                <a16:creationId xmlns:a16="http://schemas.microsoft.com/office/drawing/2014/main" id="{835E6827-0AF0-54E2-979C-E37F10BEC9A8}"/>
              </a:ext>
            </a:extLst>
          </p:cNvPr>
          <p:cNvSpPr/>
          <p:nvPr/>
        </p:nvSpPr>
        <p:spPr>
          <a:xfrm>
            <a:off x="1587" y="0"/>
            <a:ext cx="9326880" cy="13716000"/>
          </a:xfrm>
          <a:prstGeom prst="rect">
            <a:avLst/>
          </a:prstGeom>
          <a:solidFill>
            <a:srgbClr val="012A6A"/>
          </a:solidFill>
          <a:ln/>
        </p:spPr>
        <p:txBody>
          <a:bodyPr/>
          <a:lstStyle/>
          <a:p>
            <a:endParaRPr lang="en-US" sz="3600"/>
          </a:p>
        </p:txBody>
      </p:sp>
      <p:sp>
        <p:nvSpPr>
          <p:cNvPr id="3" name="Text 0"/>
          <p:cNvSpPr/>
          <p:nvPr/>
        </p:nvSpPr>
        <p:spPr>
          <a:xfrm>
            <a:off x="1300035" y="2267712"/>
            <a:ext cx="5852160" cy="3547872"/>
          </a:xfrm>
          <a:prstGeom prst="rect">
            <a:avLst/>
          </a:prstGeom>
          <a:noFill/>
          <a:ln/>
        </p:spPr>
        <p:txBody>
          <a:bodyPr wrap="square" lIns="0" tIns="0" rIns="0" bIns="0" rtlCol="0" anchor="ctr"/>
          <a:lstStyle/>
          <a:p>
            <a:r>
              <a:rPr lang="en-US" sz="27600" b="1" dirty="0">
                <a:solidFill>
                  <a:srgbClr val="C2DCF4"/>
                </a:solidFill>
                <a:latin typeface="Aptos" pitchFamily="34" charset="0"/>
                <a:ea typeface="Aptos" pitchFamily="34" charset="-122"/>
                <a:cs typeface="Aptos" pitchFamily="34" charset="-120"/>
              </a:rPr>
              <a:t>02</a:t>
            </a:r>
            <a:endParaRPr lang="en-US" sz="27600" dirty="0">
              <a:solidFill>
                <a:srgbClr val="C2DCF4"/>
              </a:solidFill>
            </a:endParaRPr>
          </a:p>
        </p:txBody>
      </p:sp>
      <p:sp>
        <p:nvSpPr>
          <p:cNvPr id="23" name="Text 2">
            <a:extLst>
              <a:ext uri="{FF2B5EF4-FFF2-40B4-BE49-F238E27FC236}">
                <a16:creationId xmlns:a16="http://schemas.microsoft.com/office/drawing/2014/main" id="{E0BFCD9D-4764-1B4C-FC1A-0787456703E2}"/>
              </a:ext>
            </a:extLst>
          </p:cNvPr>
          <p:cNvSpPr/>
          <p:nvPr/>
        </p:nvSpPr>
        <p:spPr>
          <a:xfrm>
            <a:off x="1620075" y="6035040"/>
            <a:ext cx="9875520" cy="1572768"/>
          </a:xfrm>
          <a:prstGeom prst="rect">
            <a:avLst/>
          </a:prstGeom>
          <a:noFill/>
          <a:ln/>
        </p:spPr>
        <p:txBody>
          <a:bodyPr wrap="square" lIns="0" tIns="0" rIns="0" bIns="0" rtlCol="0" anchor="t"/>
          <a:lstStyle/>
          <a:p>
            <a:r>
              <a:rPr lang="en-US" sz="10800" b="1" dirty="0">
                <a:solidFill>
                  <a:srgbClr val="C2DCF4"/>
                </a:solidFill>
                <a:latin typeface="Aptos" pitchFamily="34" charset="0"/>
                <a:ea typeface="Aptos" pitchFamily="34" charset="-122"/>
                <a:cs typeface="Aptos" pitchFamily="34" charset="-120"/>
              </a:rPr>
              <a:t>Club One™</a:t>
            </a:r>
            <a:endParaRPr lang="en-US" sz="10800" dirty="0">
              <a:solidFill>
                <a:srgbClr val="C2DCF4"/>
              </a:solidFill>
            </a:endParaRPr>
          </a:p>
        </p:txBody>
      </p:sp>
      <p:sp>
        <p:nvSpPr>
          <p:cNvPr id="24" name="Text 3">
            <a:extLst>
              <a:ext uri="{FF2B5EF4-FFF2-40B4-BE49-F238E27FC236}">
                <a16:creationId xmlns:a16="http://schemas.microsoft.com/office/drawing/2014/main" id="{C0B9903D-CF6F-C15B-444D-71E0D84D0C6C}"/>
              </a:ext>
            </a:extLst>
          </p:cNvPr>
          <p:cNvSpPr/>
          <p:nvPr/>
        </p:nvSpPr>
        <p:spPr>
          <a:xfrm>
            <a:off x="-1891221" y="7662672"/>
            <a:ext cx="8924544" cy="804672"/>
          </a:xfrm>
          <a:prstGeom prst="rect">
            <a:avLst/>
          </a:prstGeom>
          <a:noFill/>
          <a:ln/>
        </p:spPr>
        <p:txBody>
          <a:bodyPr wrap="square" lIns="0" tIns="0" rIns="0" bIns="0" rtlCol="0" anchor="t"/>
          <a:lstStyle/>
          <a:p>
            <a:pPr algn="r"/>
            <a:r>
              <a:rPr lang="en-US" sz="4000" dirty="0">
                <a:solidFill>
                  <a:srgbClr val="C2DCF4"/>
                </a:solidFill>
                <a:latin typeface="Georgia" pitchFamily="34" charset="0"/>
                <a:ea typeface="Georgia" pitchFamily="34" charset="-122"/>
                <a:cs typeface="Georgia" pitchFamily="34" charset="-120"/>
              </a:rPr>
              <a:t>The recognition system</a:t>
            </a:r>
            <a:endParaRPr lang="en-US" sz="4000" dirty="0"/>
          </a:p>
        </p:txBody>
      </p:sp>
      <p:pic>
        <p:nvPicPr>
          <p:cNvPr id="29" name="Image 1" descr="assets/cube_club.png">
            <a:extLst>
              <a:ext uri="{FF2B5EF4-FFF2-40B4-BE49-F238E27FC236}">
                <a16:creationId xmlns:a16="http://schemas.microsoft.com/office/drawing/2014/main" id="{B877E9EA-7ABC-AE07-A41A-88CDD43E52E8}"/>
              </a:ext>
            </a:extLst>
          </p:cNvPr>
          <p:cNvPicPr>
            <a:picLocks noChangeAspect="1"/>
          </p:cNvPicPr>
          <p:nvPr/>
        </p:nvPicPr>
        <p:blipFill>
          <a:blip r:embed="rId4"/>
          <a:stretch>
            <a:fillRect/>
          </a:stretch>
        </p:blipFill>
        <p:spPr>
          <a:xfrm>
            <a:off x="7621587" y="8622792"/>
            <a:ext cx="3446988" cy="4005072"/>
          </a:xfrm>
          <a:prstGeom prst="rect">
            <a:avLst/>
          </a:prstGeom>
        </p:spPr>
      </p:pic>
      <p:sp>
        <p:nvSpPr>
          <p:cNvPr id="2" name="Text 4">
            <a:extLst>
              <a:ext uri="{FF2B5EF4-FFF2-40B4-BE49-F238E27FC236}">
                <a16:creationId xmlns:a16="http://schemas.microsoft.com/office/drawing/2014/main" id="{0E475A8A-A11A-C71D-7183-0C84F911D66D}"/>
              </a:ext>
            </a:extLst>
          </p:cNvPr>
          <p:cNvSpPr/>
          <p:nvPr/>
        </p:nvSpPr>
        <p:spPr>
          <a:xfrm>
            <a:off x="11495595" y="1698497"/>
            <a:ext cx="11953735" cy="8234173"/>
          </a:xfrm>
          <a:prstGeom prst="rect">
            <a:avLst/>
          </a:prstGeom>
          <a:noFill/>
          <a:ln/>
        </p:spPr>
        <p:txBody>
          <a:bodyPr wrap="square" lIns="0" tIns="0" rIns="0" bIns="0" rtlCol="0" anchor="t"/>
          <a:lstStyle/>
          <a:p>
            <a:pPr>
              <a:spcBef>
                <a:spcPts val="1200"/>
              </a:spcBef>
              <a:spcAft>
                <a:spcPts val="1200"/>
              </a:spcAft>
            </a:pPr>
            <a:r>
              <a:rPr lang="en-US" sz="4800" b="1" dirty="0">
                <a:solidFill>
                  <a:schemeClr val="tx1">
                    <a:lumMod val="85000"/>
                  </a:schemeClr>
                </a:solidFill>
                <a:latin typeface="Georgia" pitchFamily="34" charset="0"/>
                <a:ea typeface="Georgia" pitchFamily="34" charset="-122"/>
                <a:cs typeface="Georgia" pitchFamily="34" charset="-120"/>
              </a:rPr>
              <a:t>CLUB ONE has a multiple objectives:</a:t>
            </a:r>
            <a:r>
              <a:rPr lang="en-US" sz="4800" dirty="0">
                <a:solidFill>
                  <a:schemeClr val="tx1">
                    <a:lumMod val="85000"/>
                  </a:schemeClr>
                </a:solidFill>
                <a:latin typeface="Georgia" pitchFamily="34" charset="0"/>
                <a:ea typeface="Georgia" pitchFamily="34" charset="-122"/>
                <a:cs typeface="Georgia" pitchFamily="34" charset="-120"/>
              </a:rPr>
              <a:t> </a:t>
            </a:r>
          </a:p>
          <a:p>
            <a:pPr marL="685800" indent="-685800">
              <a:spcBef>
                <a:spcPts val="1200"/>
              </a:spcBef>
              <a:spcAft>
                <a:spcPts val="1200"/>
              </a:spcAft>
              <a:buFont typeface="Arial" panose="020B0604020202020204" pitchFamily="34" charset="0"/>
              <a:buChar char="•"/>
            </a:pPr>
            <a:r>
              <a:rPr lang="en-US" sz="4800" dirty="0">
                <a:solidFill>
                  <a:schemeClr val="tx1">
                    <a:lumMod val="85000"/>
                  </a:schemeClr>
                </a:solidFill>
                <a:latin typeface="Georgia" pitchFamily="34" charset="0"/>
                <a:ea typeface="Georgia" pitchFamily="34" charset="-122"/>
                <a:cs typeface="Georgia" pitchFamily="34" charset="-120"/>
              </a:rPr>
              <a:t>Drive repeatable behaviors through recognition and rewards</a:t>
            </a:r>
          </a:p>
          <a:p>
            <a:pPr marL="685800" indent="-685800">
              <a:spcBef>
                <a:spcPts val="1200"/>
              </a:spcBef>
              <a:spcAft>
                <a:spcPts val="1200"/>
              </a:spcAft>
              <a:buFont typeface="Arial" panose="020B0604020202020204" pitchFamily="34" charset="0"/>
              <a:buChar char="•"/>
            </a:pPr>
            <a:r>
              <a:rPr lang="en-US" sz="4800" dirty="0">
                <a:solidFill>
                  <a:schemeClr val="tx1">
                    <a:lumMod val="85000"/>
                  </a:schemeClr>
                </a:solidFill>
                <a:latin typeface="Georgia" pitchFamily="34" charset="0"/>
              </a:rPr>
              <a:t>Establish cadence and pace of a successful business</a:t>
            </a:r>
          </a:p>
          <a:p>
            <a:pPr marL="685800" indent="-685800">
              <a:spcBef>
                <a:spcPts val="1200"/>
              </a:spcBef>
              <a:spcAft>
                <a:spcPts val="1200"/>
              </a:spcAft>
              <a:buFont typeface="Arial" panose="020B0604020202020204" pitchFamily="34" charset="0"/>
              <a:buChar char="•"/>
            </a:pPr>
            <a:r>
              <a:rPr lang="en-US" sz="4800" dirty="0">
                <a:solidFill>
                  <a:schemeClr val="tx1">
                    <a:lumMod val="85000"/>
                  </a:schemeClr>
                </a:solidFill>
                <a:latin typeface="Georgia" pitchFamily="34" charset="0"/>
              </a:rPr>
              <a:t>Guide to a residual income</a:t>
            </a:r>
          </a:p>
          <a:p>
            <a:pPr marL="685800" indent="-685800">
              <a:spcBef>
                <a:spcPts val="1200"/>
              </a:spcBef>
              <a:spcAft>
                <a:spcPts val="1200"/>
              </a:spcAft>
              <a:buFont typeface="Arial" panose="020B0604020202020204" pitchFamily="34" charset="0"/>
              <a:buChar char="•"/>
            </a:pPr>
            <a:endParaRPr lang="en-US" sz="4800" dirty="0">
              <a:solidFill>
                <a:srgbClr val="4A2B78"/>
              </a:solidFill>
            </a:endParaRPr>
          </a:p>
        </p:txBody>
      </p:sp>
      <p:sp>
        <p:nvSpPr>
          <p:cNvPr id="4" name="Text 4">
            <a:extLst>
              <a:ext uri="{FF2B5EF4-FFF2-40B4-BE49-F238E27FC236}">
                <a16:creationId xmlns:a16="http://schemas.microsoft.com/office/drawing/2014/main" id="{C69487AC-3D40-649A-067C-6E51AA7F6F62}"/>
              </a:ext>
            </a:extLst>
          </p:cNvPr>
          <p:cNvSpPr/>
          <p:nvPr/>
        </p:nvSpPr>
        <p:spPr>
          <a:xfrm>
            <a:off x="12193283" y="11770614"/>
            <a:ext cx="11953735" cy="1714500"/>
          </a:xfrm>
          <a:prstGeom prst="rect">
            <a:avLst/>
          </a:prstGeom>
          <a:noFill/>
          <a:ln/>
        </p:spPr>
        <p:txBody>
          <a:bodyPr wrap="square" lIns="0" tIns="0" rIns="0" bIns="0" rtlCol="0" anchor="t"/>
          <a:lstStyle/>
          <a:p>
            <a:pPr>
              <a:spcBef>
                <a:spcPts val="1200"/>
              </a:spcBef>
              <a:spcAft>
                <a:spcPts val="1200"/>
              </a:spcAft>
            </a:pPr>
            <a:r>
              <a:rPr lang="en-US" sz="4800" b="1" dirty="0">
                <a:solidFill>
                  <a:schemeClr val="bg1"/>
                </a:solidFill>
                <a:latin typeface="Georgia" pitchFamily="34" charset="0"/>
              </a:rPr>
              <a:t>Once mastered – Ready to focus on and leverage the power of Activation.</a:t>
            </a:r>
            <a:endParaRPr lang="en-US" sz="48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assets/bg_act_C.jpg"/>
          <p:cNvPicPr>
            <a:picLocks noChangeAspect="1"/>
          </p:cNvPicPr>
          <p:nvPr/>
        </p:nvPicPr>
        <p:blipFill>
          <a:blip r:embed="rId3"/>
          <a:stretch>
            <a:fillRect/>
          </a:stretch>
        </p:blipFill>
        <p:spPr>
          <a:xfrm>
            <a:off x="2198" y="0"/>
            <a:ext cx="24383390" cy="13716000"/>
          </a:xfrm>
          <a:prstGeom prst="rect">
            <a:avLst/>
          </a:prstGeom>
          <a:solidFill>
            <a:srgbClr val="F7B140">
              <a:alpha val="67059"/>
            </a:srgbClr>
          </a:solidFill>
        </p:spPr>
      </p:pic>
      <p:sp>
        <p:nvSpPr>
          <p:cNvPr id="3" name="Shape 0"/>
          <p:cNvSpPr/>
          <p:nvPr/>
        </p:nvSpPr>
        <p:spPr>
          <a:xfrm>
            <a:off x="1587" y="0"/>
            <a:ext cx="9326880" cy="13716000"/>
          </a:xfrm>
          <a:prstGeom prst="rect">
            <a:avLst/>
          </a:prstGeom>
          <a:solidFill>
            <a:srgbClr val="F7B140"/>
          </a:solidFill>
          <a:ln/>
        </p:spPr>
        <p:txBody>
          <a:bodyPr/>
          <a:lstStyle/>
          <a:p>
            <a:endParaRPr lang="en-US" sz="3600"/>
          </a:p>
        </p:txBody>
      </p:sp>
      <p:sp>
        <p:nvSpPr>
          <p:cNvPr id="4" name="Text 1"/>
          <p:cNvSpPr/>
          <p:nvPr/>
        </p:nvSpPr>
        <p:spPr>
          <a:xfrm>
            <a:off x="1135443" y="1938528"/>
            <a:ext cx="6217920" cy="3474720"/>
          </a:xfrm>
          <a:prstGeom prst="rect">
            <a:avLst/>
          </a:prstGeom>
          <a:noFill/>
          <a:ln/>
        </p:spPr>
        <p:txBody>
          <a:bodyPr wrap="square" lIns="0" tIns="0" rIns="0" bIns="0" rtlCol="0" anchor="ctr"/>
          <a:lstStyle/>
          <a:p>
            <a:r>
              <a:rPr lang="en-US" sz="25600" b="1" dirty="0">
                <a:solidFill>
                  <a:srgbClr val="FFE6BE"/>
                </a:solidFill>
                <a:latin typeface="Aptos" pitchFamily="34" charset="0"/>
                <a:ea typeface="Aptos" pitchFamily="34" charset="-122"/>
                <a:cs typeface="Aptos" pitchFamily="34" charset="-120"/>
              </a:rPr>
              <a:t>03</a:t>
            </a:r>
            <a:endParaRPr lang="en-US" sz="25600" dirty="0">
              <a:solidFill>
                <a:srgbClr val="FFE6BE"/>
              </a:solidFill>
            </a:endParaRPr>
          </a:p>
        </p:txBody>
      </p:sp>
      <p:sp>
        <p:nvSpPr>
          <p:cNvPr id="5" name="Text 2"/>
          <p:cNvSpPr/>
          <p:nvPr/>
        </p:nvSpPr>
        <p:spPr>
          <a:xfrm>
            <a:off x="1135443" y="5705856"/>
            <a:ext cx="7680960" cy="1719072"/>
          </a:xfrm>
          <a:prstGeom prst="rect">
            <a:avLst/>
          </a:prstGeom>
          <a:noFill/>
          <a:ln/>
        </p:spPr>
        <p:txBody>
          <a:bodyPr wrap="square" lIns="0" tIns="0" rIns="0" bIns="0" rtlCol="0" anchor="t"/>
          <a:lstStyle/>
          <a:p>
            <a:r>
              <a:rPr lang="en-US" sz="10000" b="1" dirty="0">
                <a:solidFill>
                  <a:srgbClr val="FFE6BE"/>
                </a:solidFill>
                <a:latin typeface="Aptos" pitchFamily="34" charset="0"/>
                <a:ea typeface="Aptos" pitchFamily="34" charset="-122"/>
                <a:cs typeface="Aptos" pitchFamily="34" charset="-120"/>
              </a:rPr>
              <a:t>Activate</a:t>
            </a:r>
            <a:endParaRPr lang="en-US" sz="10000" dirty="0">
              <a:solidFill>
                <a:srgbClr val="FFE6BE"/>
              </a:solidFill>
            </a:endParaRPr>
          </a:p>
        </p:txBody>
      </p:sp>
      <p:sp>
        <p:nvSpPr>
          <p:cNvPr id="6" name="Text 3"/>
          <p:cNvSpPr/>
          <p:nvPr/>
        </p:nvSpPr>
        <p:spPr>
          <a:xfrm>
            <a:off x="1098867" y="7095744"/>
            <a:ext cx="7132320" cy="1463040"/>
          </a:xfrm>
          <a:prstGeom prst="rect">
            <a:avLst/>
          </a:prstGeom>
          <a:noFill/>
          <a:ln/>
        </p:spPr>
        <p:txBody>
          <a:bodyPr wrap="square" lIns="0" tIns="0" rIns="0" bIns="0" rtlCol="0" anchor="t"/>
          <a:lstStyle/>
          <a:p>
            <a:pPr>
              <a:lnSpc>
                <a:spcPts val="5400"/>
              </a:lnSpc>
            </a:pPr>
            <a:r>
              <a:rPr lang="en-US" sz="3800" dirty="0">
                <a:solidFill>
                  <a:srgbClr val="FFE9CC"/>
                </a:solidFill>
                <a:latin typeface="Georgia" pitchFamily="34" charset="0"/>
                <a:ea typeface="Georgia" pitchFamily="34" charset="-122"/>
                <a:cs typeface="Georgia" pitchFamily="34" charset="-120"/>
              </a:rPr>
              <a:t>The maximization system</a:t>
            </a:r>
            <a:endParaRPr lang="en-US" sz="3800" dirty="0"/>
          </a:p>
        </p:txBody>
      </p:sp>
      <p:pic>
        <p:nvPicPr>
          <p:cNvPr id="7" name="Image 1" descr="assets/cube_act.png"/>
          <p:cNvPicPr>
            <a:picLocks noChangeAspect="1"/>
          </p:cNvPicPr>
          <p:nvPr/>
        </p:nvPicPr>
        <p:blipFill>
          <a:blip r:embed="rId4"/>
          <a:stretch>
            <a:fillRect/>
          </a:stretch>
        </p:blipFill>
        <p:spPr>
          <a:xfrm>
            <a:off x="7627683" y="5073958"/>
            <a:ext cx="3438144" cy="4005072"/>
          </a:xfrm>
          <a:prstGeom prst="rect">
            <a:avLst/>
          </a:prstGeom>
        </p:spPr>
      </p:pic>
      <p:sp>
        <p:nvSpPr>
          <p:cNvPr id="9" name="Text 4">
            <a:extLst>
              <a:ext uri="{FF2B5EF4-FFF2-40B4-BE49-F238E27FC236}">
                <a16:creationId xmlns:a16="http://schemas.microsoft.com/office/drawing/2014/main" id="{A68215E8-95DC-8786-D389-474095C17FD3}"/>
              </a:ext>
            </a:extLst>
          </p:cNvPr>
          <p:cNvSpPr/>
          <p:nvPr/>
        </p:nvSpPr>
        <p:spPr>
          <a:xfrm>
            <a:off x="11495595" y="1698497"/>
            <a:ext cx="11953735" cy="8234173"/>
          </a:xfrm>
          <a:prstGeom prst="rect">
            <a:avLst/>
          </a:prstGeom>
          <a:noFill/>
          <a:ln/>
        </p:spPr>
        <p:txBody>
          <a:bodyPr wrap="square" lIns="0" tIns="0" rIns="0" bIns="0" rtlCol="0" anchor="t"/>
          <a:lstStyle/>
          <a:p>
            <a:pPr>
              <a:spcBef>
                <a:spcPts val="1200"/>
              </a:spcBef>
              <a:spcAft>
                <a:spcPts val="1200"/>
              </a:spcAft>
            </a:pPr>
            <a:r>
              <a:rPr lang="en-US" sz="4800" b="1" dirty="0">
                <a:solidFill>
                  <a:srgbClr val="D56A0C"/>
                </a:solidFill>
                <a:latin typeface="Georgia" pitchFamily="34" charset="0"/>
                <a:ea typeface="Georgia" pitchFamily="34" charset="-122"/>
                <a:cs typeface="Georgia" pitchFamily="34" charset="-120"/>
              </a:rPr>
              <a:t>ACTIVATE focuses on maximization of the ASEA One compensation plan:</a:t>
            </a:r>
            <a:r>
              <a:rPr lang="en-US" sz="4800" dirty="0">
                <a:solidFill>
                  <a:srgbClr val="D56A0C"/>
                </a:solidFill>
                <a:latin typeface="Georgia" pitchFamily="34" charset="0"/>
                <a:ea typeface="Georgia" pitchFamily="34" charset="-122"/>
                <a:cs typeface="Georgia" pitchFamily="34" charset="-120"/>
              </a:rPr>
              <a:t> </a:t>
            </a:r>
          </a:p>
          <a:p>
            <a:pPr marL="685800" indent="-685800">
              <a:spcBef>
                <a:spcPts val="1200"/>
              </a:spcBef>
              <a:spcAft>
                <a:spcPts val="1200"/>
              </a:spcAft>
              <a:buFont typeface="Arial" panose="020B0604020202020204" pitchFamily="34" charset="0"/>
              <a:buChar char="•"/>
            </a:pPr>
            <a:r>
              <a:rPr lang="en-US" sz="4800" dirty="0">
                <a:solidFill>
                  <a:srgbClr val="D56A0C"/>
                </a:solidFill>
                <a:latin typeface="Georgia" pitchFamily="34" charset="0"/>
                <a:ea typeface="Georgia" pitchFamily="34" charset="-122"/>
                <a:cs typeface="Georgia" pitchFamily="34" charset="-120"/>
              </a:rPr>
              <a:t>Though activation effort is multiplied and eventually exponential </a:t>
            </a:r>
          </a:p>
          <a:p>
            <a:pPr marL="685800" indent="-685800">
              <a:spcBef>
                <a:spcPts val="1200"/>
              </a:spcBef>
              <a:spcAft>
                <a:spcPts val="1200"/>
              </a:spcAft>
              <a:buFont typeface="Arial" panose="020B0604020202020204" pitchFamily="34" charset="0"/>
              <a:buChar char="•"/>
            </a:pPr>
            <a:r>
              <a:rPr lang="en-US" sz="4800" dirty="0">
                <a:solidFill>
                  <a:srgbClr val="D56A0C"/>
                </a:solidFill>
                <a:latin typeface="Georgia" pitchFamily="34" charset="0"/>
              </a:rPr>
              <a:t>Without activation a business will eventually succumb to attrition</a:t>
            </a:r>
          </a:p>
          <a:p>
            <a:pPr marL="685800" indent="-685800">
              <a:spcBef>
                <a:spcPts val="1200"/>
              </a:spcBef>
              <a:spcAft>
                <a:spcPts val="1200"/>
              </a:spcAft>
              <a:buFont typeface="Arial" panose="020B0604020202020204" pitchFamily="34" charset="0"/>
              <a:buChar char="•"/>
            </a:pPr>
            <a:r>
              <a:rPr lang="en-US" sz="4800" dirty="0">
                <a:solidFill>
                  <a:srgbClr val="D56A0C"/>
                </a:solidFill>
                <a:latin typeface="Georgia" pitchFamily="34" charset="0"/>
              </a:rPr>
              <a:t>High activation is the most pertinent leading indicator of successful duplication.</a:t>
            </a:r>
          </a:p>
          <a:p>
            <a:pPr marL="685800" indent="-685800">
              <a:spcBef>
                <a:spcPts val="1200"/>
              </a:spcBef>
              <a:spcAft>
                <a:spcPts val="1200"/>
              </a:spcAft>
              <a:buFont typeface="Arial" panose="020B0604020202020204" pitchFamily="34" charset="0"/>
              <a:buChar char="•"/>
            </a:pPr>
            <a:endParaRPr lang="en-US" sz="4800" dirty="0">
              <a:solidFill>
                <a:srgbClr val="4A2B78"/>
              </a:solidFill>
            </a:endParaRPr>
          </a:p>
        </p:txBody>
      </p:sp>
      <p:sp>
        <p:nvSpPr>
          <p:cNvPr id="12" name="Text 4">
            <a:extLst>
              <a:ext uri="{FF2B5EF4-FFF2-40B4-BE49-F238E27FC236}">
                <a16:creationId xmlns:a16="http://schemas.microsoft.com/office/drawing/2014/main" id="{0EDE0877-39D8-E961-B063-D9F13255FB0E}"/>
              </a:ext>
            </a:extLst>
          </p:cNvPr>
          <p:cNvSpPr/>
          <p:nvPr/>
        </p:nvSpPr>
        <p:spPr>
          <a:xfrm>
            <a:off x="12193283" y="11770614"/>
            <a:ext cx="11953735" cy="1714500"/>
          </a:xfrm>
          <a:prstGeom prst="rect">
            <a:avLst/>
          </a:prstGeom>
          <a:noFill/>
          <a:ln/>
        </p:spPr>
        <p:txBody>
          <a:bodyPr wrap="square" lIns="0" tIns="0" rIns="0" bIns="0" rtlCol="0" anchor="t"/>
          <a:lstStyle/>
          <a:p>
            <a:pPr>
              <a:spcBef>
                <a:spcPts val="1200"/>
              </a:spcBef>
              <a:spcAft>
                <a:spcPts val="1200"/>
              </a:spcAft>
            </a:pPr>
            <a:r>
              <a:rPr lang="en-US" sz="4800" b="1" dirty="0">
                <a:solidFill>
                  <a:srgbClr val="D56A0C"/>
                </a:solidFill>
                <a:latin typeface="Georgia" pitchFamily="34" charset="0"/>
              </a:rPr>
              <a:t>How do we ACTIVATE? LIFT. Ensuring our BPs successfully launch.</a:t>
            </a:r>
            <a:endParaRPr lang="en-US" sz="4800" dirty="0">
              <a:solidFill>
                <a:srgbClr val="D56A0C"/>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FF233-B8F1-4E40-1BEB-003ACC0C5024}"/>
            </a:ext>
          </a:extLst>
        </p:cNvPr>
        <p:cNvGrpSpPr/>
        <p:nvPr/>
      </p:nvGrpSpPr>
      <p:grpSpPr>
        <a:xfrm>
          <a:off x="0" y="0"/>
          <a:ext cx="0" cy="0"/>
          <a:chOff x="0" y="0"/>
          <a:chExt cx="0" cy="0"/>
        </a:xfrm>
      </p:grpSpPr>
      <p:sp>
        <p:nvSpPr>
          <p:cNvPr id="5" name="Text 0">
            <a:extLst>
              <a:ext uri="{FF2B5EF4-FFF2-40B4-BE49-F238E27FC236}">
                <a16:creationId xmlns:a16="http://schemas.microsoft.com/office/drawing/2014/main" id="{649188E3-170A-E2E9-C7D1-FC200A00E41E}"/>
              </a:ext>
            </a:extLst>
          </p:cNvPr>
          <p:cNvSpPr/>
          <p:nvPr/>
        </p:nvSpPr>
        <p:spPr>
          <a:xfrm>
            <a:off x="4618498" y="2793403"/>
            <a:ext cx="14630400" cy="640080"/>
          </a:xfrm>
          <a:prstGeom prst="rect">
            <a:avLst/>
          </a:prstGeom>
          <a:noFill/>
          <a:ln/>
        </p:spPr>
        <p:txBody>
          <a:bodyPr wrap="square" lIns="91440" tIns="45720" rIns="91440" bIns="45720" rtlCol="0" anchor="ctr"/>
          <a:lstStyle/>
          <a:p>
            <a:pPr marL="0" indent="0" algn="ctr">
              <a:buNone/>
            </a:pPr>
            <a:r>
              <a:rPr lang="en-US" sz="3400" b="1" kern="0" spc="220">
                <a:solidFill>
                  <a:srgbClr val="F6B141"/>
                </a:solidFill>
                <a:latin typeface="Graphik"/>
                <a:ea typeface="Graphik"/>
              </a:rPr>
              <a:t>METHOD</a:t>
            </a:r>
          </a:p>
        </p:txBody>
      </p:sp>
      <p:sp>
        <p:nvSpPr>
          <p:cNvPr id="6" name="Text 1">
            <a:extLst>
              <a:ext uri="{FF2B5EF4-FFF2-40B4-BE49-F238E27FC236}">
                <a16:creationId xmlns:a16="http://schemas.microsoft.com/office/drawing/2014/main" id="{D4FF8A91-1202-46BA-5C95-7EA502D59747}"/>
              </a:ext>
            </a:extLst>
          </p:cNvPr>
          <p:cNvSpPr/>
          <p:nvPr/>
        </p:nvSpPr>
        <p:spPr>
          <a:xfrm>
            <a:off x="1853506" y="3864154"/>
            <a:ext cx="21923506" cy="3725366"/>
          </a:xfrm>
          <a:prstGeom prst="rect">
            <a:avLst/>
          </a:prstGeom>
          <a:noFill/>
          <a:ln/>
        </p:spPr>
        <p:txBody>
          <a:bodyPr wrap="square" lIns="91440" tIns="45720" rIns="91440" bIns="45720" rtlCol="0" anchor="ctr"/>
          <a:lstStyle/>
          <a:p>
            <a:pPr algn="ctr"/>
            <a:r>
              <a:rPr lang="en-US" sz="21600" b="1" kern="0" spc="100">
                <a:solidFill>
                  <a:srgbClr val="FFFFFF"/>
                </a:solidFill>
                <a:latin typeface="Graphik"/>
              </a:rPr>
              <a:t>Success Model </a:t>
            </a:r>
            <a:endParaRPr lang="en-US" sz="21600"/>
          </a:p>
        </p:txBody>
      </p:sp>
      <p:sp>
        <p:nvSpPr>
          <p:cNvPr id="7" name="Text 2">
            <a:extLst>
              <a:ext uri="{FF2B5EF4-FFF2-40B4-BE49-F238E27FC236}">
                <a16:creationId xmlns:a16="http://schemas.microsoft.com/office/drawing/2014/main" id="{34C4036A-BF3A-987C-4A37-F7E426D5D11C}"/>
              </a:ext>
            </a:extLst>
          </p:cNvPr>
          <p:cNvSpPr/>
          <p:nvPr/>
        </p:nvSpPr>
        <p:spPr>
          <a:xfrm>
            <a:off x="4944159" y="9271775"/>
            <a:ext cx="14630400" cy="1005840"/>
          </a:xfrm>
          <a:prstGeom prst="rect">
            <a:avLst/>
          </a:prstGeom>
          <a:noFill/>
          <a:ln/>
        </p:spPr>
        <p:txBody>
          <a:bodyPr wrap="square" lIns="91440" tIns="45720" rIns="91440" bIns="45720" rtlCol="0" anchor="ctr"/>
          <a:lstStyle/>
          <a:p>
            <a:pPr algn="ctr"/>
            <a:r>
              <a:rPr lang="en-US" sz="5200" i="1">
                <a:solidFill>
                  <a:srgbClr val="E1C4D9"/>
                </a:solidFill>
                <a:latin typeface="Graphik"/>
                <a:ea typeface="Graphik"/>
              </a:rPr>
              <a:t>A system for your ASEA business</a:t>
            </a:r>
            <a:endParaRPr lang="en-US"/>
          </a:p>
        </p:txBody>
      </p:sp>
    </p:spTree>
    <p:extLst>
      <p:ext uri="{BB962C8B-B14F-4D97-AF65-F5344CB8AC3E}">
        <p14:creationId xmlns:p14="http://schemas.microsoft.com/office/powerpoint/2010/main" val="1146472634"/>
      </p:ext>
    </p:extLst>
  </p:cSld>
  <p:clrMapOvr>
    <a:masterClrMapping/>
  </p:clrMapOvr>
</p:sld>
</file>

<file path=ppt/theme/theme1.xml><?xml version="1.0" encoding="utf-8"?>
<a:theme xmlns:a="http://schemas.openxmlformats.org/drawingml/2006/main" name="Office Theme">
  <a:themeElements>
    <a:clrScheme name="2026 ASEA Corporate">
      <a:dk1>
        <a:srgbClr val="071F4C"/>
      </a:dk1>
      <a:lt1>
        <a:srgbClr val="FFFFFF"/>
      </a:lt1>
      <a:dk2>
        <a:srgbClr val="4F133F"/>
      </a:dk2>
      <a:lt2>
        <a:srgbClr val="FFFFFF"/>
      </a:lt2>
      <a:accent1>
        <a:srgbClr val="A5CEE9"/>
      </a:accent1>
      <a:accent2>
        <a:srgbClr val="071F4C"/>
      </a:accent2>
      <a:accent3>
        <a:srgbClr val="691A54"/>
      </a:accent3>
      <a:accent4>
        <a:srgbClr val="CE9DC7"/>
      </a:accent4>
      <a:accent5>
        <a:srgbClr val="43695B"/>
      </a:accent5>
      <a:accent6>
        <a:srgbClr val="E4EFF6"/>
      </a:accent6>
      <a:hlink>
        <a:srgbClr val="F8C36D"/>
      </a:hlink>
      <a:folHlink>
        <a:srgbClr val="F8C36D"/>
      </a:folHlink>
    </a:clrScheme>
    <a:fontScheme name="Office Theme">
      <a:majorFont>
        <a:latin typeface="Aptos"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CAB70D31C494144AA28E18737AF655B" ma:contentTypeVersion="16" ma:contentTypeDescription="Create a new document." ma:contentTypeScope="" ma:versionID="9a3ba9e5876986746920d778c4a2b230">
  <xsd:schema xmlns:xsd="http://www.w3.org/2001/XMLSchema" xmlns:xs="http://www.w3.org/2001/XMLSchema" xmlns:p="http://schemas.microsoft.com/office/2006/metadata/properties" xmlns:ns2="10f55c25-ad93-4a41-b1ec-982ef0299c30" xmlns:ns3="8f4a992f-b954-4921-afc8-9ab926d9de18" targetNamespace="http://schemas.microsoft.com/office/2006/metadata/properties" ma:root="true" ma:fieldsID="6264b5f3c7572d813415b54a815068c7" ns2:_="" ns3:_="">
    <xsd:import namespace="10f55c25-ad93-4a41-b1ec-982ef0299c30"/>
    <xsd:import namespace="8f4a992f-b954-4921-afc8-9ab926d9de18"/>
    <xsd:element name="properties">
      <xsd:complexType>
        <xsd:sequence>
          <xsd:element name="documentManagement">
            <xsd:complexType>
              <xsd:all>
                <xsd:element ref="ns2:MediaServiceMetadata" minOccurs="0"/>
                <xsd:element ref="ns2:MediaServiceFastMetadata" minOccurs="0"/>
                <xsd:element ref="ns2:MediaLengthInSecond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f55c25-ad93-4a41-b1ec-982ef0299c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6ff671bc-f05e-43cf-bdc4-f72c77b31fb8"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f4a992f-b954-4921-afc8-9ab926d9de18"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913dd770-09a4-49a5-92e0-9417198e4a04}" ma:internalName="TaxCatchAll" ma:showField="CatchAllData" ma:web="8f4a992f-b954-4921-afc8-9ab926d9de18">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0f55c25-ad93-4a41-b1ec-982ef0299c30">
      <Terms xmlns="http://schemas.microsoft.com/office/infopath/2007/PartnerControls"/>
    </lcf76f155ced4ddcb4097134ff3c332f>
    <TaxCatchAll xmlns="8f4a992f-b954-4921-afc8-9ab926d9de18" xsi:nil="true"/>
  </documentManagement>
</p:properties>
</file>

<file path=customXml/itemProps1.xml><?xml version="1.0" encoding="utf-8"?>
<ds:datastoreItem xmlns:ds="http://schemas.openxmlformats.org/officeDocument/2006/customXml" ds:itemID="{F92D5DF0-098F-4751-8A50-3E3A6618F607}">
  <ds:schemaRefs>
    <ds:schemaRef ds:uri="http://schemas.microsoft.com/sharepoint/v3/contenttype/forms"/>
  </ds:schemaRefs>
</ds:datastoreItem>
</file>

<file path=customXml/itemProps2.xml><?xml version="1.0" encoding="utf-8"?>
<ds:datastoreItem xmlns:ds="http://schemas.openxmlformats.org/officeDocument/2006/customXml" ds:itemID="{4EBDD999-6612-44AE-845A-ADEC788DF9E2}">
  <ds:schemaRefs>
    <ds:schemaRef ds:uri="10f55c25-ad93-4a41-b1ec-982ef0299c30"/>
    <ds:schemaRef ds:uri="8f4a992f-b954-4921-afc8-9ab926d9de1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4E4AB56-7977-40F7-BA49-0E1F806D2AA4}">
  <ds:schemaRefs>
    <ds:schemaRef ds:uri="http://purl.org/dc/elements/1.1/"/>
    <ds:schemaRef ds:uri="http://purl.org/dc/terms/"/>
    <ds:schemaRef ds:uri="http://schemas.microsoft.com/office/2006/documentManagement/types"/>
    <ds:schemaRef ds:uri="http://www.w3.org/XML/1998/namespace"/>
    <ds:schemaRef ds:uri="http://purl.org/dc/dcmitype/"/>
    <ds:schemaRef ds:uri="10f55c25-ad93-4a41-b1ec-982ef0299c30"/>
    <ds:schemaRef ds:uri="http://schemas.microsoft.com/office/infopath/2007/PartnerControls"/>
    <ds:schemaRef ds:uri="http://schemas.openxmlformats.org/package/2006/metadata/core-properties"/>
    <ds:schemaRef ds:uri="8f4a992f-b954-4921-afc8-9ab926d9de18"/>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105</TotalTime>
  <Words>5114</Words>
  <Application>Microsoft Macintosh PowerPoint</Application>
  <PresentationFormat>Custom</PresentationFormat>
  <Paragraphs>434</Paragraphs>
  <Slides>43</Slides>
  <Notes>32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Aptos</vt:lpstr>
      <vt:lpstr>Arial</vt:lpstr>
      <vt:lpstr>Calibri</vt:lpstr>
      <vt:lpstr>Georgia</vt:lpstr>
      <vt:lpstr>Graphik</vt:lpstr>
      <vt:lpstr>System Font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Study Team Discussion</vt:lpstr>
      <vt:lpstr>Divide your table into three smaller groups</vt:lpstr>
      <vt:lpstr>Share at your table</vt:lpstr>
      <vt:lpstr>Captain Collaboration</vt:lpstr>
      <vt:lpstr>While the captains are discussing, keep this conversation going at your table.   Talk about your case study and share any real-life experiences you’ve had that connect to this.  </vt:lpstr>
      <vt:lpstr>Captains, let’s hear it!</vt:lpstr>
      <vt:lpstr>Leah – Why Should I Care?</vt:lpstr>
      <vt:lpstr>Maya – It Is Just Salt and Water</vt:lpstr>
      <vt:lpstr>Daniel  - I Do Not Feel Anything</vt:lpstr>
      <vt:lpstr>Marcus – I Am Not a Salesperson</vt:lpstr>
      <vt:lpstr>Alex – Why Should I Keep Going?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Richardson</dc:creator>
  <cp:lastModifiedBy>Joni Wittenbach</cp:lastModifiedBy>
  <cp:revision>4</cp:revision>
  <cp:lastPrinted>2026-08-17T22:56:14Z</cp:lastPrinted>
  <dcterms:created xsi:type="dcterms:W3CDTF">2026-04-02T22:03:35Z</dcterms:created>
  <dcterms:modified xsi:type="dcterms:W3CDTF">2026-09-02T04:33:42Z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0x0101002CAB70D31C494144AA28E18737AF655B</vt:lpwstr>
  </property>
  <property fmtid="{D5CDD505-2E9C-101B-9397-08002B2CF9AE}" pid="3" name="MediaServiceImageTags">
    <vt:lpwstr/>
  </property>
</Properties>
</file>