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312" r:id="rId5"/>
    <p:sldId id="329" r:id="rId6"/>
    <p:sldId id="327" r:id="rId7"/>
    <p:sldId id="272" r:id="rId8"/>
    <p:sldId id="319" r:id="rId9"/>
    <p:sldId id="302" r:id="rId10"/>
    <p:sldId id="318" r:id="rId11"/>
    <p:sldId id="258" r:id="rId12"/>
    <p:sldId id="311" r:id="rId13"/>
    <p:sldId id="325" r:id="rId14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9DC7"/>
    <a:srgbClr val="A5CEE9"/>
    <a:srgbClr val="E4EFF6"/>
    <a:srgbClr val="43695B"/>
    <a:srgbClr val="4F133F"/>
    <a:srgbClr val="071F4C"/>
    <a:srgbClr val="0E1C25"/>
    <a:srgbClr val="455661"/>
    <a:srgbClr val="BB2C91"/>
    <a:srgbClr val="00B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08" dt="2026-09-01T18:52:46.870"/>
    <p1510:client id="{0085F349-4ECC-4D44-8246-ECEE06D37CD9}" v="598" dt="2026-09-01T19:44:58.069"/>
    <p1510:client id="{3525EBBE-4086-F533-F1A4-B93C2F359F47}" v="155" dt="2026-09-01T19:07:56.381"/>
    <p1510:client id="{5DF03C95-7F00-4A8D-9647-3B3BA4292B52}" v="12" dt="2026-09-01T18:38:01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0"/>
    <p:restoredTop sz="94888"/>
  </p:normalViewPr>
  <p:slideViewPr>
    <p:cSldViewPr snapToGrid="0">
      <p:cViewPr varScale="1">
        <p:scale>
          <a:sx n="66" d="100"/>
          <a:sy n="66" d="100"/>
        </p:scale>
        <p:origin x="55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78" d="100"/>
          <a:sy n="178" d="100"/>
        </p:scale>
        <p:origin x="268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0629FC-C90E-13F2-CD17-18DCEEE424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7A4FE1-8346-D6A1-7016-8B84B10FEE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9D6C7-5170-4244-85C1-B5E2111E14D2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ACE8CC-C459-B7D9-7063-E7A9FE1CB9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6BE421-3579-5F23-FF52-93E34A66FC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F5FEB-FE51-A245-A205-60FC83F3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281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3BC54-7809-C543-AE03-BA12050E9AE5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A2044-A4B6-C341-A865-30AC9CBAD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66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4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91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337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783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2229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674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112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556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8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12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4597A-5237-2991-D3FA-E99C41917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E85AE4-1FEA-BF13-D93F-7071C046C3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1BFC22-1E3B-9442-BE45-C5DCC3209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\applies no matter what market you’re in.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You have your larger events, but then you also have all of those moments happening in between — conference rooms, coffee chats, local meetings, and smaller gatherings where people are connecting and prospecting.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Terry talked earlier about creating that rhythm of events. In North America, we started asking ourselves: </a:t>
            </a:r>
            <a:r>
              <a:rPr lang="en-US" b="1" dirty="0"/>
              <a:t>How can we better support those moments in between?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E5EF7-B1D7-EFE8-42E3-B30EA8AF2E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9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778FE-966D-6E15-5E23-458C6D1B8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8CA71-B027-C444-2262-8C0DB7AEB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9BC200-D63B-8B09-0082-AEA8F2593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our larger corporate-led events throughout the year — Guadalajara this November, Dallas in February, Destination One in Punta Cana in May, and another Ignite event coming in August.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Those are our big moments to come together for training, recognition, connection, and momentum.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But we don’t want our Brand Partners waiting for the next corporate event to create that momentum.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Activate is designed to fill the space in between.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want to empower our leaders to create meaningful events in their own regions, with their own teams, and then use those events as a springboard into the next opportunity.”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D8FB1-BAAF-279F-52EB-BB0D7C3333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016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8288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because we want our leaders to actually use this program, we’re putting real support behind it.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For this North America beta, it will be available to Summit attendees and Diamonds, with a Diamond sponsor required for qualifying events.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And the goal isn’t simply attendance — </a:t>
            </a:r>
            <a:r>
              <a:rPr lang="en-US" b="1" dirty="0"/>
              <a:t>it’s activation. </a:t>
            </a:r>
            <a:r>
              <a:rPr lang="en-US" dirty="0"/>
              <a:t>Ultimately, we want these events to help our leaders activate their businesses locally and carry that momentum into Destination One.”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76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We’re also supporting these events with product. We want Activate to become part of that ongoing event rhythm — creating another reason to gather, share, and build momentum.” Summit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7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this is where our North America leaders come in.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It’s up to them.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can create the program. We can provide the resources. We can help offset costs and provide product.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But our leaders know their markets. They know their communities. And they know where the opportunities are.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Our goal is to give them the support to look at this map and ask, </a:t>
            </a:r>
            <a:r>
              <a:rPr lang="en-US" b="1" dirty="0"/>
              <a:t>‘Where can we create that next point of momentum?’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98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 our North America leaders who are ready to get started, they’ll be able to scan the QR code or reach out directly to our North America team. Again, this is a beta. We’re going to learn from it, see what works, and continue building from there.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But providing the resources is only one piece of this. </a:t>
            </a:r>
            <a:r>
              <a:rPr lang="en-US" b="1" dirty="0"/>
              <a:t>What leaders do with the event once they have people in the room is what really matters.</a:t>
            </a:r>
            <a:br>
              <a:rPr lang="en-US" b="1" dirty="0"/>
            </a:br>
            <a:br>
              <a:rPr lang="en-US" b="1" dirty="0"/>
            </a:br>
            <a:r>
              <a:rPr lang="en-US" dirty="0"/>
              <a:t>And to talk more about how to make the most of these events and create that rhythm intentionally, I’d like to welcome someone who has tremendous experience doing exactly that.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Please help me welcome </a:t>
            </a:r>
            <a:r>
              <a:rPr lang="en-US" b="1" dirty="0"/>
              <a:t>Ambassador Triple Diamond Executive, Terry Latham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67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79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A2044-A4B6-C341-A865-30AC9CBADC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32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 Event 1">
    <p:bg>
      <p:bgPr>
        <a:gradFill flip="none" rotWithShape="1">
          <a:gsLst>
            <a:gs pos="100000">
              <a:schemeClr val="bg2"/>
            </a:gs>
            <a:gs pos="0">
              <a:schemeClr val="accent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D63628-D1D8-462D-7E16-4BFD57DC1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2362" b="8624"/>
          <a:stretch>
            <a:fillRect/>
          </a:stretch>
        </p:blipFill>
        <p:spPr>
          <a:xfrm>
            <a:off x="-1" y="-1"/>
            <a:ext cx="24387175" cy="137160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9112EF-E875-9A5A-66D4-05F38CF9F1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-43122" r="45008" b="10012"/>
          <a:stretch>
            <a:fillRect/>
          </a:stretch>
        </p:blipFill>
        <p:spPr>
          <a:xfrm>
            <a:off x="-10515600" y="0"/>
            <a:ext cx="23926800" cy="13716000"/>
          </a:xfrm>
          <a:prstGeom prst="parallelogram">
            <a:avLst>
              <a:gd name="adj" fmla="val 44844"/>
            </a:avLst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5D9C6D-6855-3452-D0F1-6D33DB7DD2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114" y="3618613"/>
            <a:ext cx="14514944" cy="6478772"/>
          </a:xfrm>
          <a:prstGeom prst="rect">
            <a:avLst/>
          </a:prstGeom>
          <a:effectLst>
            <a:outerShdw blurRad="1270000" sx="102000" sy="102000" algn="ctr" rotWithShape="0">
              <a:srgbClr val="0E1C25">
                <a:alpha val="3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0355FF-CC0E-0871-C7E1-A168C61352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81722" r="-43121" b="10012"/>
          <a:stretch>
            <a:fillRect/>
          </a:stretch>
        </p:blipFill>
        <p:spPr>
          <a:xfrm>
            <a:off x="19929763" y="0"/>
            <a:ext cx="14973009" cy="13716000"/>
          </a:xfrm>
          <a:prstGeom prst="parallelogram">
            <a:avLst>
              <a:gd name="adj" fmla="val 44844"/>
            </a:avLst>
          </a:prstGeom>
        </p:spPr>
      </p:pic>
    </p:spTree>
    <p:extLst>
      <p:ext uri="{BB962C8B-B14F-4D97-AF65-F5344CB8AC3E}">
        <p14:creationId xmlns:p14="http://schemas.microsoft.com/office/powerpoint/2010/main" val="3820068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4F23FEF-5BE2-F893-0485-41A248B400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0" name="Footer Placeholder 45">
            <a:extLst>
              <a:ext uri="{FF2B5EF4-FFF2-40B4-BE49-F238E27FC236}">
                <a16:creationId xmlns:a16="http://schemas.microsoft.com/office/drawing/2014/main" id="{AF755351-6992-1719-B415-EB9F6AB588E5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1" name="Slide Number Placeholder 46">
            <a:extLst>
              <a:ext uri="{FF2B5EF4-FFF2-40B4-BE49-F238E27FC236}">
                <a16:creationId xmlns:a16="http://schemas.microsoft.com/office/drawing/2014/main" id="{C50285FA-D93E-CF2E-EF4B-90BBBA9E917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DC6DD062-A11E-1E7D-FA10-01DA5D1F4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6187533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771E59C8-C3BC-3E0E-9B24-B71A9225C3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64867" y="6187533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4D5C51A4-F0E8-8B59-1072-F1ADACA9D7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420600" y="6187533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A0850E0F-68FB-781E-3F90-894A4F3CB3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076333" y="6187533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66EA8C58-862D-176B-1F25-6C55C1CB96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43000" y="7254333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8D9D4A03-1CC9-E407-7305-C075BB9508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81800" y="7254333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sp>
        <p:nvSpPr>
          <p:cNvPr id="18" name="Text Placeholder 37">
            <a:extLst>
              <a:ext uri="{FF2B5EF4-FFF2-40B4-BE49-F238E27FC236}">
                <a16:creationId xmlns:a16="http://schemas.microsoft.com/office/drawing/2014/main" id="{E340F75A-CD33-B399-9965-9E812C6811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37534" y="7254333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sp>
        <p:nvSpPr>
          <p:cNvPr id="19" name="Text Placeholder 37">
            <a:extLst>
              <a:ext uri="{FF2B5EF4-FFF2-40B4-BE49-F238E27FC236}">
                <a16:creationId xmlns:a16="http://schemas.microsoft.com/office/drawing/2014/main" id="{5D4062AB-2C61-702C-5EC1-E52ADB2FDF8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042467" y="7254333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3F11A-F812-D68E-9ED7-F47942433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288" y="2057739"/>
            <a:ext cx="21033938" cy="265112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892A74C-76F1-3019-7FA9-53A5EB94F7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5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B68ECB7-399B-82D8-12AA-1ED5CD23DF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0" name="Footer Placeholder 45">
            <a:extLst>
              <a:ext uri="{FF2B5EF4-FFF2-40B4-BE49-F238E27FC236}">
                <a16:creationId xmlns:a16="http://schemas.microsoft.com/office/drawing/2014/main" id="{AF755351-6992-1719-B415-EB9F6AB588E5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1" name="Slide Number Placeholder 46">
            <a:extLst>
              <a:ext uri="{FF2B5EF4-FFF2-40B4-BE49-F238E27FC236}">
                <a16:creationId xmlns:a16="http://schemas.microsoft.com/office/drawing/2014/main" id="{C50285FA-D93E-CF2E-EF4B-90BBBA9E917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DC6DD062-A11E-1E7D-FA10-01DA5D1F4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5648690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771E59C8-C3BC-3E0E-9B24-B71A9225C3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64867" y="5648690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4D5C51A4-F0E8-8B59-1072-F1ADACA9D7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420600" y="5648690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A0850E0F-68FB-781E-3F90-894A4F3CB3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076333" y="5648690"/>
            <a:ext cx="5156200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EBAEC663-8AE7-B100-32C8-51EECBF0BB6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43000" y="6858000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sp>
        <p:nvSpPr>
          <p:cNvPr id="8" name="Text Placeholder 37">
            <a:extLst>
              <a:ext uri="{FF2B5EF4-FFF2-40B4-BE49-F238E27FC236}">
                <a16:creationId xmlns:a16="http://schemas.microsoft.com/office/drawing/2014/main" id="{E4B3325F-3390-3480-5830-F97E5CA5BE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81800" y="6858000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sp>
        <p:nvSpPr>
          <p:cNvPr id="9" name="Text Placeholder 37">
            <a:extLst>
              <a:ext uri="{FF2B5EF4-FFF2-40B4-BE49-F238E27FC236}">
                <a16:creationId xmlns:a16="http://schemas.microsoft.com/office/drawing/2014/main" id="{57FAE15B-E52F-6A4F-91B1-5054AE7F18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37534" y="6858000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sp>
        <p:nvSpPr>
          <p:cNvPr id="20" name="Text Placeholder 37">
            <a:extLst>
              <a:ext uri="{FF2B5EF4-FFF2-40B4-BE49-F238E27FC236}">
                <a16:creationId xmlns:a16="http://schemas.microsoft.com/office/drawing/2014/main" id="{25237027-719A-60DF-AFA1-BDBFE10C252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042467" y="6858000"/>
            <a:ext cx="515620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 to describe image above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01CB9F0-F045-616F-0D2D-87FED84160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7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AE827B-B726-D7B7-B967-E3AFF9D2A8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0" name="Footer Placeholder 45">
            <a:extLst>
              <a:ext uri="{FF2B5EF4-FFF2-40B4-BE49-F238E27FC236}">
                <a16:creationId xmlns:a16="http://schemas.microsoft.com/office/drawing/2014/main" id="{AF755351-6992-1719-B415-EB9F6AB588E5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1" name="Slide Number Placeholder 46">
            <a:extLst>
              <a:ext uri="{FF2B5EF4-FFF2-40B4-BE49-F238E27FC236}">
                <a16:creationId xmlns:a16="http://schemas.microsoft.com/office/drawing/2014/main" id="{C50285FA-D93E-CF2E-EF4B-90BBBA9E917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DC6DD062-A11E-1E7D-FA10-01DA5D1F4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6180495"/>
            <a:ext cx="6710002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771E59C8-C3BC-3E0E-9B24-B71A9225C3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30120" y="6180495"/>
            <a:ext cx="6710002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4D5C51A4-F0E8-8B59-1072-F1ADACA9D7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517239" y="6180495"/>
            <a:ext cx="6710002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66EA8C58-862D-176B-1F25-6C55C1CB96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43000" y="7247295"/>
            <a:ext cx="6710002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8D9D4A03-1CC9-E407-7305-C075BB9508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830120" y="7247295"/>
            <a:ext cx="6710002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8" name="Text Placeholder 37">
            <a:extLst>
              <a:ext uri="{FF2B5EF4-FFF2-40B4-BE49-F238E27FC236}">
                <a16:creationId xmlns:a16="http://schemas.microsoft.com/office/drawing/2014/main" id="{E340F75A-CD33-B399-9965-9E812C6811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34173" y="7247295"/>
            <a:ext cx="6710002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CE356A-9BE0-B57A-361E-C66112967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288" y="2083421"/>
            <a:ext cx="21033938" cy="265112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A0C9AF1-1958-3B9E-0DEE-CAADE32CB3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5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792CDEA-4E4D-74B8-94C9-0DDF74A62E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0" name="Footer Placeholder 45">
            <a:extLst>
              <a:ext uri="{FF2B5EF4-FFF2-40B4-BE49-F238E27FC236}">
                <a16:creationId xmlns:a16="http://schemas.microsoft.com/office/drawing/2014/main" id="{AF755351-6992-1719-B415-EB9F6AB588E5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1" name="Slide Number Placeholder 46">
            <a:extLst>
              <a:ext uri="{FF2B5EF4-FFF2-40B4-BE49-F238E27FC236}">
                <a16:creationId xmlns:a16="http://schemas.microsoft.com/office/drawing/2014/main" id="{C50285FA-D93E-CF2E-EF4B-90BBBA9E917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DC6DD062-A11E-1E7D-FA10-01DA5D1F4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575495"/>
            <a:ext cx="6710002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771E59C8-C3BC-3E0E-9B24-B71A9225C3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30120" y="3575495"/>
            <a:ext cx="6710002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4D5C51A4-F0E8-8B59-1072-F1ADACA9D7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517239" y="3575495"/>
            <a:ext cx="6710002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66EA8C58-862D-176B-1F25-6C55C1CB96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43000" y="4642295"/>
            <a:ext cx="6710002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8D9D4A03-1CC9-E407-7305-C075BB9508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830120" y="4642295"/>
            <a:ext cx="6710002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8" name="Text Placeholder 37">
            <a:extLst>
              <a:ext uri="{FF2B5EF4-FFF2-40B4-BE49-F238E27FC236}">
                <a16:creationId xmlns:a16="http://schemas.microsoft.com/office/drawing/2014/main" id="{E340F75A-CD33-B399-9965-9E812C6811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34173" y="4642295"/>
            <a:ext cx="6710002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5621C92-86FD-7C5F-2490-FA6B7FE4A5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0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D39A9A44-2BB2-822E-0BD9-826C50D4BA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0" name="Footer Placeholder 45">
            <a:extLst>
              <a:ext uri="{FF2B5EF4-FFF2-40B4-BE49-F238E27FC236}">
                <a16:creationId xmlns:a16="http://schemas.microsoft.com/office/drawing/2014/main" id="{AF755351-6992-1719-B415-EB9F6AB588E5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1" name="Slide Number Placeholder 46">
            <a:extLst>
              <a:ext uri="{FF2B5EF4-FFF2-40B4-BE49-F238E27FC236}">
                <a16:creationId xmlns:a16="http://schemas.microsoft.com/office/drawing/2014/main" id="{C50285FA-D93E-CF2E-EF4B-90BBBA9E917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DC6DD062-A11E-1E7D-FA10-01DA5D1F4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61288" y="3575495"/>
            <a:ext cx="10860850" cy="879475"/>
          </a:xfrm>
        </p:spPr>
        <p:txBody>
          <a:bodyPr anchor="b" anchorCtr="0"/>
          <a:lstStyle>
            <a:lvl1pPr algn="l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771E59C8-C3BC-3E0E-9B24-B71A9225C3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83325" y="3575495"/>
            <a:ext cx="10860850" cy="879475"/>
          </a:xfrm>
        </p:spPr>
        <p:txBody>
          <a:bodyPr anchor="b" anchorCtr="0"/>
          <a:lstStyle>
            <a:lvl1pPr algn="l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66EA8C58-862D-176B-1F25-6C55C1CB96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61288" y="4642295"/>
            <a:ext cx="10860850" cy="2776537"/>
          </a:xfrm>
        </p:spPr>
        <p:txBody>
          <a:bodyPr/>
          <a:lstStyle>
            <a:lvl1pPr algn="l"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8D9D4A03-1CC9-E407-7305-C075BB9508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383325" y="4642295"/>
            <a:ext cx="10860850" cy="2776537"/>
          </a:xfrm>
        </p:spPr>
        <p:txBody>
          <a:bodyPr/>
          <a:lstStyle>
            <a:lvl1pPr algn="l"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6356B4A-28AA-F6EE-973A-F9050992AD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7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BC7A65C-D324-F495-43FE-75873953E7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0" name="Footer Placeholder 45">
            <a:extLst>
              <a:ext uri="{FF2B5EF4-FFF2-40B4-BE49-F238E27FC236}">
                <a16:creationId xmlns:a16="http://schemas.microsoft.com/office/drawing/2014/main" id="{AF755351-6992-1719-B415-EB9F6AB588E5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1" name="Slide Number Placeholder 46">
            <a:extLst>
              <a:ext uri="{FF2B5EF4-FFF2-40B4-BE49-F238E27FC236}">
                <a16:creationId xmlns:a16="http://schemas.microsoft.com/office/drawing/2014/main" id="{C50285FA-D93E-CF2E-EF4B-90BBBA9E917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B261C5C7-124A-C569-A6FC-C38106BF8B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06465" y="2631586"/>
            <a:ext cx="4152625" cy="3913484"/>
          </a:xfrm>
          <a:prstGeom prst="roundRect">
            <a:avLst>
              <a:gd name="adj" fmla="val 3733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3" name="Picture Placeholder 19">
            <a:extLst>
              <a:ext uri="{FF2B5EF4-FFF2-40B4-BE49-F238E27FC236}">
                <a16:creationId xmlns:a16="http://schemas.microsoft.com/office/drawing/2014/main" id="{D0B0F7FD-245A-CFEA-C8C6-ED88F9A8E52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283587" y="2631586"/>
            <a:ext cx="4152625" cy="3913484"/>
          </a:xfrm>
          <a:prstGeom prst="roundRect">
            <a:avLst>
              <a:gd name="adj" fmla="val 3733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458B315-2414-FD13-BA03-5AF5FB758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2960709" y="2631586"/>
            <a:ext cx="4167093" cy="3913484"/>
          </a:xfrm>
          <a:prstGeom prst="roundRect">
            <a:avLst>
              <a:gd name="adj" fmla="val 4150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5" name="Picture Placeholder 19">
            <a:extLst>
              <a:ext uri="{FF2B5EF4-FFF2-40B4-BE49-F238E27FC236}">
                <a16:creationId xmlns:a16="http://schemas.microsoft.com/office/drawing/2014/main" id="{7F8BF80D-C763-D990-81CC-8F1E5249BA8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8536393" y="2631586"/>
            <a:ext cx="4168348" cy="3913484"/>
          </a:xfrm>
          <a:prstGeom prst="roundRect">
            <a:avLst>
              <a:gd name="adj" fmla="val 3733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D581F0F9-9BF5-483A-838F-AA5F3575BA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6465" y="6883737"/>
            <a:ext cx="4152626" cy="879475"/>
          </a:xfrm>
        </p:spPr>
        <p:txBody>
          <a:bodyPr anchor="b" anchorCtr="0"/>
          <a:lstStyle>
            <a:lvl1pPr algn="ctr">
              <a:defRPr sz="40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2567F943-7C78-B9E9-0389-5E08172C9D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654" y="6883737"/>
            <a:ext cx="4152626" cy="879475"/>
          </a:xfrm>
        </p:spPr>
        <p:txBody>
          <a:bodyPr anchor="b" anchorCtr="0"/>
          <a:lstStyle>
            <a:lvl1pPr algn="ctr">
              <a:defRPr sz="40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072BB67F-4999-3738-78A7-D3A343523B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934029" y="6883737"/>
            <a:ext cx="4176840" cy="879475"/>
          </a:xfrm>
        </p:spPr>
        <p:txBody>
          <a:bodyPr anchor="b" anchorCtr="0"/>
          <a:lstStyle>
            <a:lvl1pPr algn="ctr">
              <a:defRPr sz="40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ECD1D520-85EF-82D9-D026-C35D1CA202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570259" y="6883737"/>
            <a:ext cx="4168348" cy="879475"/>
          </a:xfrm>
        </p:spPr>
        <p:txBody>
          <a:bodyPr anchor="b" anchorCtr="0"/>
          <a:lstStyle>
            <a:lvl1pPr algn="ctr">
              <a:defRPr sz="40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Text Placeholder 37">
            <a:extLst>
              <a:ext uri="{FF2B5EF4-FFF2-40B4-BE49-F238E27FC236}">
                <a16:creationId xmlns:a16="http://schemas.microsoft.com/office/drawing/2014/main" id="{0F1C0E61-E8D5-7D34-97A2-CFE25F99740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06465" y="7950537"/>
            <a:ext cx="4152626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22" name="Text Placeholder 37">
            <a:extLst>
              <a:ext uri="{FF2B5EF4-FFF2-40B4-BE49-F238E27FC236}">
                <a16:creationId xmlns:a16="http://schemas.microsoft.com/office/drawing/2014/main" id="{5AED30B3-F8C4-B0D1-0FE7-09635439A6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83587" y="7950537"/>
            <a:ext cx="4152626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23" name="Text Placeholder 37">
            <a:extLst>
              <a:ext uri="{FF2B5EF4-FFF2-40B4-BE49-F238E27FC236}">
                <a16:creationId xmlns:a16="http://schemas.microsoft.com/office/drawing/2014/main" id="{680B395A-0AC6-ED6A-BE0B-2482CDB9482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950963" y="7950537"/>
            <a:ext cx="4176840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F2FC00A9-FA81-D92F-134E-930A317FA27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536393" y="7950537"/>
            <a:ext cx="4168348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AE73D0C-B9B4-A169-D3D6-DFF71A542C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5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CB4AFB0-AC93-1BE9-3956-F9A6DE53E9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8090B1DC-A222-47C5-0F0B-677B8293BC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80930" y="2536807"/>
            <a:ext cx="4751287" cy="4462124"/>
          </a:xfrm>
          <a:prstGeom prst="roundRect">
            <a:avLst>
              <a:gd name="adj" fmla="val 3493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Footer Placeholder 5">
            <a:extLst>
              <a:ext uri="{FF2B5EF4-FFF2-40B4-BE49-F238E27FC236}">
                <a16:creationId xmlns:a16="http://schemas.microsoft.com/office/drawing/2014/main" id="{93F900B2-7CE5-5FEE-F8EC-B94278322D7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495514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28E155C4-2E46-7C92-D086-3409B4C8F44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050337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24" name="Picture Placeholder 19">
            <a:extLst>
              <a:ext uri="{FF2B5EF4-FFF2-40B4-BE49-F238E27FC236}">
                <a16:creationId xmlns:a16="http://schemas.microsoft.com/office/drawing/2014/main" id="{2CEA2B3B-A8BD-8588-A41A-7F56A028B42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809476" y="2536807"/>
            <a:ext cx="4751287" cy="4462124"/>
          </a:xfrm>
          <a:prstGeom prst="roundRect">
            <a:avLst>
              <a:gd name="adj" fmla="val 2761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Picture Placeholder 19">
            <a:extLst>
              <a:ext uri="{FF2B5EF4-FFF2-40B4-BE49-F238E27FC236}">
                <a16:creationId xmlns:a16="http://schemas.microsoft.com/office/drawing/2014/main" id="{72750248-570C-1379-2634-BF6671C65BB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538022" y="2536807"/>
            <a:ext cx="4751287" cy="4462124"/>
          </a:xfrm>
          <a:prstGeom prst="roundRect">
            <a:avLst>
              <a:gd name="adj" fmla="val 3493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AA46E255-6B92-6D9E-175E-559FE83E0B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80930" y="7401606"/>
            <a:ext cx="4751286" cy="879475"/>
          </a:xfrm>
        </p:spPr>
        <p:txBody>
          <a:bodyPr anchor="b" anchorCtr="0"/>
          <a:lstStyle>
            <a:lvl1pPr algn="ctr">
              <a:defRPr sz="40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DB80F92A-0F7A-601A-0166-405F794167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7943" y="7401606"/>
            <a:ext cx="4734352" cy="879475"/>
          </a:xfrm>
        </p:spPr>
        <p:txBody>
          <a:bodyPr anchor="b" anchorCtr="0"/>
          <a:lstStyle>
            <a:lvl1pPr algn="ctr">
              <a:defRPr sz="40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67453E2-A20F-3353-9D84-83C5A920829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538021" y="7401606"/>
            <a:ext cx="4734353" cy="879475"/>
          </a:xfrm>
        </p:spPr>
        <p:txBody>
          <a:bodyPr anchor="b" anchorCtr="0"/>
          <a:lstStyle>
            <a:lvl1pPr algn="ctr">
              <a:defRPr sz="40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Text Placeholder 37">
            <a:extLst>
              <a:ext uri="{FF2B5EF4-FFF2-40B4-BE49-F238E27FC236}">
                <a16:creationId xmlns:a16="http://schemas.microsoft.com/office/drawing/2014/main" id="{1161B055-AF39-218E-F31D-7420122537D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80930" y="8468406"/>
            <a:ext cx="4751286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33" name="Text Placeholder 37">
            <a:extLst>
              <a:ext uri="{FF2B5EF4-FFF2-40B4-BE49-F238E27FC236}">
                <a16:creationId xmlns:a16="http://schemas.microsoft.com/office/drawing/2014/main" id="{96B51884-602A-264D-156C-9F949829A1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834876" y="8468406"/>
            <a:ext cx="4734352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BD4BD2D9-24AF-A1C2-7857-EA333447F3E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54955" y="8468406"/>
            <a:ext cx="4734353" cy="27765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1B8F2FD-7668-5431-C4A0-4988F5626A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5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114C9F2-BFDF-2C43-FE4D-64D46A9BA7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0F219A73-E4C1-D351-21D1-D884B2CBC91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F308324F-AC00-97E9-C918-553D1A7008A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0" name="Picture Placeholder 19">
            <a:extLst>
              <a:ext uri="{FF2B5EF4-FFF2-40B4-BE49-F238E27FC236}">
                <a16:creationId xmlns:a16="http://schemas.microsoft.com/office/drawing/2014/main" id="{33A9EBAB-5CF0-3889-C264-82C490AA8C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0247" y="2567457"/>
            <a:ext cx="6556247" cy="5641700"/>
          </a:xfrm>
          <a:prstGeom prst="roundRect">
            <a:avLst>
              <a:gd name="adj" fmla="val 2763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E2E23B40-730E-DED4-9C22-3309ED70A5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70247" y="8547824"/>
            <a:ext cx="6556247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F96F3B81-D2FD-3A99-253B-4334E62C27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560682" y="8547824"/>
            <a:ext cx="6559735" cy="879475"/>
          </a:xfrm>
        </p:spPr>
        <p:txBody>
          <a:bodyPr anchor="b" anchorCtr="0"/>
          <a:lstStyle>
            <a:lvl1pPr algn="ctr">
              <a:defRPr sz="4800" b="1">
                <a:latin typeface="+mj-lt"/>
              </a:defRPr>
            </a:lvl1pPr>
            <a:lvl2pPr>
              <a:defRPr sz="4800" b="1">
                <a:latin typeface="+mj-lt"/>
              </a:defRPr>
            </a:lvl2pPr>
            <a:lvl3pPr>
              <a:defRPr sz="4800" b="1">
                <a:latin typeface="+mj-lt"/>
              </a:defRPr>
            </a:lvl3pPr>
            <a:lvl4pPr>
              <a:defRPr sz="4800" b="1">
                <a:latin typeface="+mj-lt"/>
              </a:defRPr>
            </a:lvl4pPr>
            <a:lvl5pPr>
              <a:defRPr sz="48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37">
            <a:extLst>
              <a:ext uri="{FF2B5EF4-FFF2-40B4-BE49-F238E27FC236}">
                <a16:creationId xmlns:a16="http://schemas.microsoft.com/office/drawing/2014/main" id="{E445C0A9-E9C0-5E1A-DEEE-B5F52AEB1D4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70247" y="9614624"/>
            <a:ext cx="6556247" cy="17448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832C11E3-2FB3-B5A0-7D5D-2D38B066A9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2490" y="9614624"/>
            <a:ext cx="6565261" cy="1744837"/>
          </a:xfrm>
        </p:spPr>
        <p:txBody>
          <a:bodyPr/>
          <a:lstStyle>
            <a:lvl1pPr algn="ctr">
              <a:buClr>
                <a:schemeClr val="accent1"/>
              </a:buClr>
              <a:buFont typeface="Arial" panose="020B0604020202020204" pitchFamily="34" charset="0"/>
              <a:buNone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5" name="Picture Placeholder 19">
            <a:extLst>
              <a:ext uri="{FF2B5EF4-FFF2-40B4-BE49-F238E27FC236}">
                <a16:creationId xmlns:a16="http://schemas.microsoft.com/office/drawing/2014/main" id="{8DA174E5-86DC-4073-18A0-4F81639CD18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3571504" y="2567457"/>
            <a:ext cx="6556247" cy="5641700"/>
          </a:xfrm>
          <a:prstGeom prst="roundRect">
            <a:avLst>
              <a:gd name="adj" fmla="val 2763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EC1C89-B585-C0A1-1EC1-E88CE84390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Grap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608D113C-EB68-D6E4-3A31-30402900EB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F29828B4-8633-E63E-C842-0682BA5924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6B9B6B83-FC7D-F2FC-E293-C70DE51370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FDDC99-0764-E47A-7146-20AC443FF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1288" y="3854906"/>
            <a:ext cx="10358221" cy="3831715"/>
          </a:xfrm>
        </p:spPr>
        <p:txBody>
          <a:bodyPr anchor="b"/>
          <a:lstStyle>
            <a:lvl1pPr>
              <a:defRPr sz="10000"/>
            </a:lvl1pPr>
          </a:lstStyle>
          <a:p>
            <a:r>
              <a:rPr lang="en-US" dirty="0"/>
              <a:t>Explanation of Table Example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08BF3B4-D043-2077-1958-460B2342F95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61288" y="8160460"/>
            <a:ext cx="10358221" cy="1709255"/>
          </a:xfrm>
        </p:spPr>
        <p:txBody>
          <a:bodyPr/>
          <a:lstStyle>
            <a:lvl1pPr marL="0" indent="0">
              <a:buClr>
                <a:schemeClr val="accent1"/>
              </a:buClr>
              <a:buFont typeface="Arial" panose="020B0604020202020204" pitchFamily="34" charset="0"/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Additional Details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1DCDDB-571C-C1E8-C8A2-E1F10D7A7D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65038" y="1700784"/>
            <a:ext cx="10860849" cy="10387584"/>
          </a:xfrm>
          <a:pattFill prst="wdDnDiag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EEA1627-CEF1-BC45-E5A1-87C09DCD71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0978" y="1014459"/>
            <a:ext cx="5682095" cy="469288"/>
          </a:xfrm>
          <a:prstGeom prst="rect">
            <a:avLst/>
          </a:prstGeom>
        </p:spPr>
      </p:pic>
      <p:sp>
        <p:nvSpPr>
          <p:cNvPr id="8" name="Right Triangle 7">
            <a:extLst>
              <a:ext uri="{FF2B5EF4-FFF2-40B4-BE49-F238E27FC236}">
                <a16:creationId xmlns:a16="http://schemas.microsoft.com/office/drawing/2014/main" id="{898C6666-F416-51AF-D03C-55A286ADA14B}"/>
              </a:ext>
            </a:extLst>
          </p:cNvPr>
          <p:cNvSpPr/>
          <p:nvPr userDrawn="1"/>
        </p:nvSpPr>
        <p:spPr>
          <a:xfrm rot="18900000" flipH="1">
            <a:off x="-392896" y="857132"/>
            <a:ext cx="785792" cy="78394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7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r Char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55C56C-4C20-2F12-F4CB-56286E786AB9}"/>
              </a:ext>
            </a:extLst>
          </p:cNvPr>
          <p:cNvSpPr/>
          <p:nvPr userDrawn="1"/>
        </p:nvSpPr>
        <p:spPr>
          <a:xfrm>
            <a:off x="19036145" y="0"/>
            <a:ext cx="5351030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6DB9F83-BC00-FD20-CB09-DA93DB0B93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0C3FCEF-8AFC-22EF-0DE2-48775F468B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6" name="Text Placeholder 37">
            <a:extLst>
              <a:ext uri="{FF2B5EF4-FFF2-40B4-BE49-F238E27FC236}">
                <a16:creationId xmlns:a16="http://schemas.microsoft.com/office/drawing/2014/main" id="{2E61E5E8-1F6F-C67A-F972-31D5E4554C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233845" y="4882652"/>
            <a:ext cx="4751286" cy="5828891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7EFF9AA-2F48-7E81-A293-5CA258C1B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6425" y="2521402"/>
            <a:ext cx="16525938" cy="1481856"/>
          </a:xfrm>
        </p:spPr>
        <p:txBody>
          <a:bodyPr/>
          <a:lstStyle>
            <a:lvl1pPr>
              <a:defRPr sz="8000"/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C03B24-6773-7361-4580-8DCF3A9CF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461183"/>
            <a:ext cx="16489363" cy="61976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800"/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2pPr>
            <a:lvl3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3pPr>
            <a:lvl4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4pPr>
            <a:lvl5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A7CF973-A8C3-1E23-B181-966DB6136B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49937000-189F-6CE2-4E43-14C26F6EDC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0978" y="1014459"/>
            <a:ext cx="5682095" cy="469288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2CF65BD4-D695-A02C-5870-C4ADB70B8491}"/>
              </a:ext>
            </a:extLst>
          </p:cNvPr>
          <p:cNvSpPr/>
          <p:nvPr userDrawn="1"/>
        </p:nvSpPr>
        <p:spPr>
          <a:xfrm rot="18900000" flipH="1">
            <a:off x="-392896" y="857132"/>
            <a:ext cx="785792" cy="78394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27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7DEF35B-45F0-74C5-6929-23556518A6C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8F031A8-CE29-57A5-A8E5-2E86E09974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3587" y="0"/>
            <a:ext cx="12193588" cy="13715999"/>
          </a:xfrm>
          <a:prstGeom prst="roundRect">
            <a:avLst>
              <a:gd name="adj" fmla="val 0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46E9AA21-A9EB-A026-4390-689ABCDA8A0C}"/>
              </a:ext>
            </a:extLst>
          </p:cNvPr>
          <p:cNvSpPr/>
          <p:nvPr userDrawn="1"/>
        </p:nvSpPr>
        <p:spPr>
          <a:xfrm>
            <a:off x="42015242" y="0"/>
            <a:ext cx="9963029" cy="13716000"/>
          </a:xfrm>
          <a:prstGeom prst="parallelogram">
            <a:avLst>
              <a:gd name="adj" fmla="val 61351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34F08F1-F0BA-E3B6-F565-65F9495434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2417" y="4643359"/>
            <a:ext cx="10176640" cy="2892559"/>
          </a:xfrm>
        </p:spPr>
        <p:txBody>
          <a:bodyPr lIns="0" anchor="b" anchorCtr="0"/>
          <a:lstStyle>
            <a:lvl1pPr algn="l">
              <a:defRPr sz="10000"/>
            </a:lvl1pPr>
          </a:lstStyle>
          <a:p>
            <a:r>
              <a:rPr lang="en-US" dirty="0"/>
              <a:t>First name</a:t>
            </a:r>
            <a:br>
              <a:rPr lang="en-US" dirty="0"/>
            </a:br>
            <a:r>
              <a:rPr lang="en-US" dirty="0"/>
              <a:t>Last Name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A36385B-AA49-9969-CD55-283333C169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2417" y="8208798"/>
            <a:ext cx="10176640" cy="1091198"/>
          </a:xfrm>
        </p:spPr>
        <p:txBody>
          <a:bodyPr anchor="t"/>
          <a:lstStyle>
            <a:lvl1pPr marL="0" indent="0" algn="l">
              <a:buNone/>
              <a:defRPr sz="6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Presenter title</a:t>
            </a: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9011C620-EC93-628C-5656-E44F1DE0C87F}"/>
              </a:ext>
            </a:extLst>
          </p:cNvPr>
          <p:cNvSpPr/>
          <p:nvPr userDrawn="1"/>
        </p:nvSpPr>
        <p:spPr>
          <a:xfrm rot="18900000" flipH="1">
            <a:off x="-392896" y="857132"/>
            <a:ext cx="785792" cy="78394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5191E14-A249-6A18-6359-6DA45F6974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0978" y="1014459"/>
            <a:ext cx="5682095" cy="4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68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bulle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96692A9-CB98-6577-6D70-100D88A0F0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6DB9F83-BC00-FD20-CB09-DA93DB0B93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0C3FCEF-8AFC-22EF-0DE2-48775F468B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1143480B-6D8E-046C-5D26-96B8B6F67E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2543398"/>
            <a:ext cx="9011653" cy="1457327"/>
          </a:xfrm>
        </p:spPr>
        <p:txBody>
          <a:bodyPr/>
          <a:lstStyle>
            <a:lvl1pPr>
              <a:defRPr sz="8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479D6A3C-3F29-92C9-B644-3037811CA0F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61288" y="4642295"/>
            <a:ext cx="14612112" cy="6787705"/>
          </a:xfrm>
        </p:spPr>
        <p:txBody>
          <a:bodyPr/>
          <a:lstStyle>
            <a:lvl1pPr marL="457200" indent="-457200" algn="l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200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Item 1</a:t>
            </a:r>
          </a:p>
          <a:p>
            <a:pPr lvl="0"/>
            <a:r>
              <a:rPr lang="en-US" dirty="0"/>
              <a:t>Item 2</a:t>
            </a:r>
          </a:p>
          <a:p>
            <a:pPr lvl="0"/>
            <a:r>
              <a:rPr lang="en-US" dirty="0"/>
              <a:t>Item 3</a:t>
            </a:r>
          </a:p>
          <a:p>
            <a:pPr lvl="0"/>
            <a:r>
              <a:rPr lang="en-US" dirty="0"/>
              <a:t>Item 4</a:t>
            </a:r>
          </a:p>
          <a:p>
            <a:pPr lvl="0"/>
            <a:r>
              <a:rPr lang="en-US" dirty="0"/>
              <a:t>Item 5</a:t>
            </a:r>
          </a:p>
          <a:p>
            <a:pPr lvl="0"/>
            <a:r>
              <a:rPr lang="en-US" dirty="0"/>
              <a:t>Item 6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66BB8F1-AA64-6716-DA78-464868B0A3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3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92926FB-488F-C4C3-656D-35C761A781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2543398"/>
            <a:ext cx="9011653" cy="1457327"/>
          </a:xfrm>
        </p:spPr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4A1910D5-81AA-0537-60FE-287CE7FDAA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0D45EFB-FE99-2BA9-9F2F-106C8E2BC9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FB1AA40-7DDD-CE49-8250-9957E48409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0978" y="1014459"/>
            <a:ext cx="5682095" cy="469288"/>
          </a:xfrm>
          <a:prstGeom prst="rect">
            <a:avLst/>
          </a:prstGeom>
        </p:spPr>
      </p:pic>
      <p:sp>
        <p:nvSpPr>
          <p:cNvPr id="4" name="Right Triangle 3">
            <a:extLst>
              <a:ext uri="{FF2B5EF4-FFF2-40B4-BE49-F238E27FC236}">
                <a16:creationId xmlns:a16="http://schemas.microsoft.com/office/drawing/2014/main" id="{EFB8F2CD-AA66-9A5C-CA34-0E791AED9AEE}"/>
              </a:ext>
            </a:extLst>
          </p:cNvPr>
          <p:cNvSpPr/>
          <p:nvPr userDrawn="1"/>
        </p:nvSpPr>
        <p:spPr>
          <a:xfrm rot="18900000" flipH="1">
            <a:off x="-392896" y="857132"/>
            <a:ext cx="785792" cy="783942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32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55C56C-4C20-2F12-F4CB-56286E786AB9}"/>
              </a:ext>
            </a:extLst>
          </p:cNvPr>
          <p:cNvSpPr/>
          <p:nvPr userDrawn="1"/>
        </p:nvSpPr>
        <p:spPr>
          <a:xfrm>
            <a:off x="0" y="0"/>
            <a:ext cx="9497796" cy="1371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6478216-5E51-3842-A147-1FF28EBF36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6DB9F83-BC00-FD20-CB09-DA93DB0B93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0C3FCEF-8AFC-22EF-0DE2-48775F468B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77A2D0D9-0718-A945-3581-90768FD19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6254214"/>
            <a:ext cx="6560127" cy="1207572"/>
          </a:xfrm>
        </p:spPr>
        <p:txBody>
          <a:bodyPr anchor="t" anchorCtr="0"/>
          <a:lstStyle>
            <a:lvl1pPr>
              <a:defRPr sz="9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148A24E-D99D-171A-9BCA-9580DDD097C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0978" y="1014459"/>
            <a:ext cx="5682095" cy="469288"/>
          </a:xfrm>
          <a:prstGeom prst="rect">
            <a:avLst/>
          </a:prstGeom>
        </p:spPr>
      </p:pic>
      <p:sp>
        <p:nvSpPr>
          <p:cNvPr id="4" name="Right Triangle 3">
            <a:extLst>
              <a:ext uri="{FF2B5EF4-FFF2-40B4-BE49-F238E27FC236}">
                <a16:creationId xmlns:a16="http://schemas.microsoft.com/office/drawing/2014/main" id="{B1B5C4C7-0F68-7BC2-E232-F13502D22BA8}"/>
              </a:ext>
            </a:extLst>
          </p:cNvPr>
          <p:cNvSpPr/>
          <p:nvPr userDrawn="1"/>
        </p:nvSpPr>
        <p:spPr>
          <a:xfrm rot="18900000" flipH="1">
            <a:off x="-392896" y="857132"/>
            <a:ext cx="785792" cy="78394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28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A525361-98F4-5D27-B0CF-4098C1AB433D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24387175" cy="13716000"/>
          </a:xfrm>
        </p:spPr>
        <p:txBody>
          <a:bodyPr bIns="1005840" anchor="ctr"/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add video </a:t>
            </a:r>
          </a:p>
        </p:txBody>
      </p:sp>
    </p:spTree>
    <p:extLst>
      <p:ext uri="{BB962C8B-B14F-4D97-AF65-F5344CB8AC3E}">
        <p14:creationId xmlns:p14="http://schemas.microsoft.com/office/powerpoint/2010/main" val="80281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55D0579-4A5E-99F2-1E7B-4B3E856F6AE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" y="0"/>
            <a:ext cx="24387175" cy="13716000"/>
          </a:xfr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2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21BFE96-668F-9130-2426-DC3570EE80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61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hi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3919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4C4C1DA-3307-118E-F6F4-D1E32BF4B2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92926FB-488F-C4C3-656D-35C761A781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5278219"/>
            <a:ext cx="22101175" cy="2701155"/>
          </a:xfrm>
        </p:spPr>
        <p:txBody>
          <a:bodyPr/>
          <a:lstStyle>
            <a:lvl1pPr>
              <a:defRPr sz="18800"/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4A1910D5-81AA-0537-60FE-287CE7FDAA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0D45EFB-FE99-2BA9-9F2F-106C8E2BC9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E1992DC-A7D9-1646-E41A-3E0DBA37C5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83E7554-6506-6836-2DAF-BB7E35DB5A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0978" y="1014459"/>
            <a:ext cx="5682095" cy="469288"/>
          </a:xfrm>
          <a:prstGeom prst="rect">
            <a:avLst/>
          </a:prstGeom>
        </p:spPr>
      </p:pic>
      <p:sp>
        <p:nvSpPr>
          <p:cNvPr id="4" name="Right Triangle 3">
            <a:extLst>
              <a:ext uri="{FF2B5EF4-FFF2-40B4-BE49-F238E27FC236}">
                <a16:creationId xmlns:a16="http://schemas.microsoft.com/office/drawing/2014/main" id="{58A30072-264C-39D7-476D-2C9EF6A3968E}"/>
              </a:ext>
            </a:extLst>
          </p:cNvPr>
          <p:cNvSpPr/>
          <p:nvPr userDrawn="1"/>
        </p:nvSpPr>
        <p:spPr>
          <a:xfrm rot="18900000" flipH="1">
            <a:off x="-392896" y="857132"/>
            <a:ext cx="785792" cy="78394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29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ith Patter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BAA6612F-2C8B-E454-FC1A-90BFA39A97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282DA7-7E0B-D7EE-43ED-41FB8749C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7641" y="4780104"/>
            <a:ext cx="22101175" cy="1971677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BE10037-5288-F71E-8A56-1FB9749CAA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30705" y="7058231"/>
            <a:ext cx="10176640" cy="1091198"/>
          </a:xfrm>
        </p:spPr>
        <p:txBody>
          <a:bodyPr anchor="t"/>
          <a:lstStyle>
            <a:lvl1pPr marL="0" indent="0" algn="l">
              <a:buNone/>
              <a:defRPr sz="6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Subtitle/Date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80F1F31-4275-F161-26FA-3946138F07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0978" y="1014459"/>
            <a:ext cx="5682095" cy="469288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CA8D11BE-6C1D-E5B3-7375-2D859081DB7D}"/>
              </a:ext>
            </a:extLst>
          </p:cNvPr>
          <p:cNvSpPr/>
          <p:nvPr userDrawn="1"/>
        </p:nvSpPr>
        <p:spPr>
          <a:xfrm rot="18900000" flipH="1">
            <a:off x="-392896" y="857132"/>
            <a:ext cx="785792" cy="78394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55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Backgrou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3BEE26E-9DE3-1C36-246B-3B068FD76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24387175" cy="13716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74A3E-9FC2-B106-FCD1-7AC6EF4CD4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7641" y="4780104"/>
            <a:ext cx="22101175" cy="1971677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0E05037-FAEE-7EE8-D8D6-4031868C2C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30705" y="7058231"/>
            <a:ext cx="10176640" cy="1091198"/>
          </a:xfrm>
        </p:spPr>
        <p:txBody>
          <a:bodyPr anchor="t"/>
          <a:lstStyle>
            <a:lvl1pPr marL="0" indent="0" algn="l">
              <a:buNone/>
              <a:defRPr sz="60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Subtitle/Date</a:t>
            </a:r>
          </a:p>
        </p:txBody>
      </p:sp>
    </p:spTree>
    <p:extLst>
      <p:ext uri="{BB962C8B-B14F-4D97-AF65-F5344CB8AC3E}">
        <p14:creationId xmlns:p14="http://schemas.microsoft.com/office/powerpoint/2010/main" val="1623828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82E85005-C675-2E23-2CBC-FDCC0825EE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A78567-CEF4-5F17-F631-6560E80FB6D0}"/>
              </a:ext>
            </a:extLst>
          </p:cNvPr>
          <p:cNvSpPr/>
          <p:nvPr userDrawn="1"/>
        </p:nvSpPr>
        <p:spPr>
          <a:xfrm flipH="1">
            <a:off x="-1" y="0"/>
            <a:ext cx="12193587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24">
            <a:extLst>
              <a:ext uri="{FF2B5EF4-FFF2-40B4-BE49-F238E27FC236}">
                <a16:creationId xmlns:a16="http://schemas.microsoft.com/office/drawing/2014/main" id="{9F6161DF-B42F-33B0-F46D-C85A73348DB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6465" y="12675471"/>
            <a:ext cx="8229600" cy="49946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© ASEA, LLC All Rights Reserved </a:t>
            </a:r>
          </a:p>
        </p:txBody>
      </p:sp>
      <p:sp>
        <p:nvSpPr>
          <p:cNvPr id="10" name="Slide Number Placeholder 25">
            <a:extLst>
              <a:ext uri="{FF2B5EF4-FFF2-40B4-BE49-F238E27FC236}">
                <a16:creationId xmlns:a16="http://schemas.microsoft.com/office/drawing/2014/main" id="{03B1097C-D4E8-6286-B637-90EB3E304E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288" y="12675471"/>
            <a:ext cx="445177" cy="49946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8E5795-86C4-D347-9CFA-9C861357B6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1B678D-2D8A-34DD-CB58-7D5CA5708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8141" y="2922836"/>
            <a:ext cx="5303900" cy="1481856"/>
          </a:xfrm>
        </p:spPr>
        <p:txBody>
          <a:bodyPr/>
          <a:lstStyle>
            <a:lvl1pPr>
              <a:defRPr sz="8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7A96D37-227E-BAEA-5FB2-CE09A8F0B0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64475" y="3663764"/>
            <a:ext cx="14158913" cy="8651875"/>
          </a:xfrm>
        </p:spPr>
        <p:txBody>
          <a:bodyPr/>
          <a:lstStyle>
            <a:lvl1pPr>
              <a:buClr>
                <a:schemeClr val="accent1"/>
              </a:buClr>
              <a:buFont typeface="Arial" panose="020B0604020202020204" pitchFamily="34" charset="0"/>
              <a:buNone/>
              <a:defRPr/>
            </a:lvl1pPr>
            <a:lvl2pPr>
              <a:buClr>
                <a:schemeClr val="accent1"/>
              </a:buClr>
              <a:buFont typeface="+mj-lt"/>
              <a:buAutoNum type="arabicPeriod"/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8D70A96-8278-CEDA-3CD8-DC734A9975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06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98FE5EE-91ED-C4A5-58D4-4AA3FE9AF5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B3EFA23-1241-8E19-8615-B05FA0F61F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65038" y="0"/>
            <a:ext cx="12022137" cy="13716000"/>
          </a:xfrm>
          <a:prstGeom prst="roundRect">
            <a:avLst>
              <a:gd name="adj" fmla="val 0"/>
            </a:avLst>
          </a:prstGeom>
          <a:pattFill prst="wdDnDiag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110D30F-79A7-6367-3041-8B30F734B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6425" y="2896960"/>
            <a:ext cx="9702800" cy="1481856"/>
          </a:xfrm>
        </p:spPr>
        <p:txBody>
          <a:bodyPr/>
          <a:lstStyle>
            <a:lvl1pPr>
              <a:defRPr sz="8000"/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031095C-AAEC-C60C-C862-395AA90BE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810616"/>
            <a:ext cx="9702801" cy="61976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800"/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2pPr>
            <a:lvl3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3pPr>
            <a:lvl4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4pPr>
            <a:lvl5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4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24">
            <a:extLst>
              <a:ext uri="{FF2B5EF4-FFF2-40B4-BE49-F238E27FC236}">
                <a16:creationId xmlns:a16="http://schemas.microsoft.com/office/drawing/2014/main" id="{9F6161DF-B42F-33B0-F46D-C85A73348DB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0" name="Slide Number Placeholder 25">
            <a:extLst>
              <a:ext uri="{FF2B5EF4-FFF2-40B4-BE49-F238E27FC236}">
                <a16:creationId xmlns:a16="http://schemas.microsoft.com/office/drawing/2014/main" id="{03B1097C-D4E8-6286-B637-90EB3E304E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0319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 Event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72C995-F8C4-7950-D02F-9011DB2E97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</a:blip>
          <a:srcRect l="15284" t="15728" r="17060" b="26632"/>
          <a:stretch>
            <a:fillRect/>
          </a:stretch>
        </p:blipFill>
        <p:spPr>
          <a:xfrm>
            <a:off x="0" y="0"/>
            <a:ext cx="24387175" cy="1371600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9900F00-2B43-4073-CD5F-00240AE8CC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6425" y="2521402"/>
            <a:ext cx="16525938" cy="1481856"/>
          </a:xfrm>
        </p:spPr>
        <p:txBody>
          <a:bodyPr/>
          <a:lstStyle>
            <a:lvl1pPr>
              <a:defRPr sz="8000"/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09ACE53-0DBB-3686-7026-A4482925C4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43000" y="4461183"/>
            <a:ext cx="16489363" cy="6197600"/>
          </a:xfrm>
        </p:spPr>
        <p:txBody>
          <a:bodyPr/>
          <a:lstStyle>
            <a:lvl1pPr marL="469900" indent="-469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800"/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2pPr>
            <a:lvl3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3pPr>
            <a:lvl4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4pPr>
            <a:lvl5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5pPr>
          </a:lstStyle>
          <a:p>
            <a:pPr lvl="0"/>
            <a:r>
              <a:rPr lang="en-US" dirty="0"/>
              <a:t>Item 1</a:t>
            </a:r>
          </a:p>
          <a:p>
            <a:pPr lvl="0"/>
            <a:r>
              <a:rPr lang="en-US" dirty="0"/>
              <a:t>Item 2</a:t>
            </a:r>
          </a:p>
          <a:p>
            <a:pPr lvl="0"/>
            <a:r>
              <a:rPr lang="en-US" dirty="0"/>
              <a:t>Item 3</a:t>
            </a:r>
          </a:p>
          <a:p>
            <a:pPr lvl="0"/>
            <a:r>
              <a:rPr lang="en-US" dirty="0"/>
              <a:t>Item 4</a:t>
            </a:r>
          </a:p>
          <a:p>
            <a:pPr lvl="0"/>
            <a:r>
              <a:rPr lang="en-US" dirty="0"/>
              <a:t>Item 5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FC8C177-AA93-4EE9-DBE6-FF91F323A4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95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olumn Header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C0F32E45-E027-E0D7-9801-3869CD612E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110D30F-79A7-6367-3041-8B30F734B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6425" y="2521402"/>
            <a:ext cx="16525938" cy="1481856"/>
          </a:xfrm>
        </p:spPr>
        <p:txBody>
          <a:bodyPr/>
          <a:lstStyle>
            <a:lvl1pPr>
              <a:defRPr sz="8000"/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031095C-AAEC-C60C-C862-395AA90BE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461183"/>
            <a:ext cx="16489363" cy="61976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4800"/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2pPr>
            <a:lvl3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3pPr>
            <a:lvl4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4pPr>
            <a:lvl5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4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24">
            <a:extLst>
              <a:ext uri="{FF2B5EF4-FFF2-40B4-BE49-F238E27FC236}">
                <a16:creationId xmlns:a16="http://schemas.microsoft.com/office/drawing/2014/main" id="{9F6161DF-B42F-33B0-F46D-C85A73348DB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6465" y="12675471"/>
            <a:ext cx="8229600" cy="499461"/>
          </a:xfrm>
        </p:spPr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10" name="Slide Number Placeholder 25">
            <a:extLst>
              <a:ext uri="{FF2B5EF4-FFF2-40B4-BE49-F238E27FC236}">
                <a16:creationId xmlns:a16="http://schemas.microsoft.com/office/drawing/2014/main" id="{03B1097C-D4E8-6286-B637-90EB3E304E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288" y="12675471"/>
            <a:ext cx="445177" cy="499462"/>
          </a:xfrm>
        </p:spPr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C9AA0DF-DC7E-CC3B-3F9E-742EFEF942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59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Quote Statement Dark with patter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5923BD4-D1B9-475C-C4D8-2CFBE15625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645"/>
          <a:stretch>
            <a:fillRect/>
          </a:stretch>
        </p:blipFill>
        <p:spPr>
          <a:xfrm>
            <a:off x="0" y="0"/>
            <a:ext cx="24387176" cy="13716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92926FB-488F-C4C3-656D-35C761A78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880408"/>
            <a:ext cx="22101175" cy="1546518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4A1910D5-81AA-0537-60FE-287CE7FDAA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ASEA, LLC All Rights Reserved </a:t>
            </a:r>
            <a:endParaRPr lang="en-US" sz="1400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0D45EFB-FE99-2BA9-9F2F-106C8E2BC9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5" name="Text Placeholder 37">
            <a:extLst>
              <a:ext uri="{FF2B5EF4-FFF2-40B4-BE49-F238E27FC236}">
                <a16:creationId xmlns:a16="http://schemas.microsoft.com/office/drawing/2014/main" id="{FB1B13A4-72A3-EB4E-F997-5C407F9938A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61288" y="10255853"/>
            <a:ext cx="6556247" cy="1744837"/>
          </a:xfrm>
        </p:spPr>
        <p:txBody>
          <a:bodyPr/>
          <a:lstStyle>
            <a:lvl1pPr algn="l">
              <a:buFont typeface="Arial" panose="020B0604020202020204" pitchFamily="34" charset="0"/>
              <a:buNone/>
              <a:defRPr sz="4200" b="1"/>
            </a:lvl1pPr>
            <a:lvl2pPr algn="ctr">
              <a:spcBef>
                <a:spcPts val="0"/>
              </a:spcBef>
              <a:defRPr sz="3800"/>
            </a:lvl2pPr>
            <a:lvl3pPr algn="ctr">
              <a:spcBef>
                <a:spcPts val="0"/>
              </a:spcBef>
              <a:defRPr sz="3800"/>
            </a:lvl3pPr>
            <a:lvl4pPr algn="ctr">
              <a:spcBef>
                <a:spcPts val="0"/>
              </a:spcBef>
              <a:defRPr sz="3800"/>
            </a:lvl4pPr>
            <a:lvl5pPr algn="ctr">
              <a:spcBef>
                <a:spcPts val="0"/>
              </a:spcBef>
              <a:defRPr sz="3800"/>
            </a:lvl5pPr>
          </a:lstStyle>
          <a:p>
            <a:pPr lvl="0"/>
            <a:r>
              <a:rPr lang="en-US" dirty="0"/>
              <a:t>Attribution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52696EB-F984-0DBA-06A5-0DAF2ED559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54299" y="12576338"/>
            <a:ext cx="4845801" cy="4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64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3190873"/>
            <a:ext cx="22101175" cy="145732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4953000"/>
            <a:ext cx="22101175" cy="7162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8" name="Footer Placeholder 37">
            <a:extLst>
              <a:ext uri="{FF2B5EF4-FFF2-40B4-BE49-F238E27FC236}">
                <a16:creationId xmlns:a16="http://schemas.microsoft.com/office/drawing/2014/main" id="{71BD889D-A76E-8409-469B-1A2812FB20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6465" y="12675471"/>
            <a:ext cx="8229600" cy="49946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© ASEA, LLC All Rights Reserved </a:t>
            </a:r>
            <a:endParaRPr lang="en-US" sz="1400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72FFAEDC-5371-E16C-BEDB-ED2CFE2A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288" y="12675471"/>
            <a:ext cx="445177" cy="499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8E5795-86C4-D347-9CFA-9C861357B66E}" type="slidenum">
              <a:rPr lang="en-US" smtClean="0"/>
              <a:pPr/>
              <a:t>‹#›</a:t>
            </a:fld>
            <a:endParaRPr lang="en-US" sz="1400" dirty="0"/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519C8144-4F97-D3A9-67AA-83F2744C0C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87511" y="914400"/>
            <a:ext cx="2780332" cy="73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77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672" r:id="rId2"/>
    <p:sldLayoutId id="2147483666" r:id="rId3"/>
    <p:sldLayoutId id="2147483674" r:id="rId4"/>
    <p:sldLayoutId id="2147483694" r:id="rId5"/>
    <p:sldLayoutId id="2147483662" r:id="rId6"/>
    <p:sldLayoutId id="2147483728" r:id="rId7"/>
    <p:sldLayoutId id="2147483711" r:id="rId8"/>
    <p:sldLayoutId id="2147483705" r:id="rId9"/>
    <p:sldLayoutId id="2147483698" r:id="rId10"/>
    <p:sldLayoutId id="2147483678" r:id="rId11"/>
    <p:sldLayoutId id="2147483704" r:id="rId12"/>
    <p:sldLayoutId id="2147483680" r:id="rId13"/>
    <p:sldLayoutId id="2147483682" r:id="rId14"/>
    <p:sldLayoutId id="2147483664" r:id="rId15"/>
    <p:sldLayoutId id="2147483675" r:id="rId16"/>
    <p:sldLayoutId id="2147483676" r:id="rId17"/>
    <p:sldLayoutId id="2147483663" r:id="rId18"/>
    <p:sldLayoutId id="2147483668" r:id="rId19"/>
    <p:sldLayoutId id="2147483731" r:id="rId20"/>
    <p:sldLayoutId id="2147483716" r:id="rId21"/>
    <p:sldLayoutId id="2147483703" r:id="rId22"/>
    <p:sldLayoutId id="2147483708" r:id="rId23"/>
    <p:sldLayoutId id="2147483715" r:id="rId24"/>
    <p:sldLayoutId id="2147483709" r:id="rId25"/>
    <p:sldLayoutId id="2147483717" r:id="rId26"/>
    <p:sldLayoutId id="2147483700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828800" rtl="0" eaLnBrk="1" latinLnBrk="0" hangingPunct="1">
        <a:lnSpc>
          <a:spcPct val="85000"/>
        </a:lnSpc>
        <a:spcBef>
          <a:spcPct val="0"/>
        </a:spcBef>
        <a:buNone/>
        <a:defRPr sz="10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0"/>
        </a:spcBef>
        <a:spcAft>
          <a:spcPts val="1800"/>
        </a:spcAft>
        <a:buClr>
          <a:schemeClr val="accent1"/>
        </a:buClr>
        <a:buFont typeface="Arial" panose="020B0604020202020204" pitchFamily="34" charset="0"/>
        <a:buNone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573088" indent="-512763" algn="l" defTabSz="1828800" rtl="0" eaLnBrk="1" latinLnBrk="0" hangingPunct="1">
        <a:lnSpc>
          <a:spcPct val="90000"/>
        </a:lnSpc>
        <a:spcBef>
          <a:spcPts val="2000"/>
        </a:spcBef>
        <a:buClr>
          <a:schemeClr val="accent1"/>
        </a:buClr>
        <a:buFont typeface="Arial" panose="020B0604020202020204" pitchFamily="34" charset="0"/>
        <a:buChar char="•"/>
        <a:tabLst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indent="-573088" algn="l" defTabSz="1828800" rtl="0" eaLnBrk="1" latinLnBrk="0" hangingPunct="1">
        <a:lnSpc>
          <a:spcPct val="90000"/>
        </a:lnSpc>
        <a:spcBef>
          <a:spcPts val="2000"/>
        </a:spcBef>
        <a:buClr>
          <a:schemeClr val="accent1"/>
        </a:buClr>
        <a:buFont typeface="System Font Regular"/>
        <a:buChar char="–"/>
        <a:tabLst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1895475" indent="-574675" algn="l" defTabSz="1828800" rtl="0" eaLnBrk="1" latinLnBrk="0" hangingPunct="1">
        <a:lnSpc>
          <a:spcPct val="90000"/>
        </a:lnSpc>
        <a:spcBef>
          <a:spcPts val="2000"/>
        </a:spcBef>
        <a:buClr>
          <a:schemeClr val="accent1"/>
        </a:buClr>
        <a:buFont typeface="Arial" panose="020B0604020202020204" pitchFamily="34" charset="0"/>
        <a:buChar char="•"/>
        <a:tabLst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2573338" indent="-627063" algn="l" defTabSz="1828800" rtl="0" eaLnBrk="1" latinLnBrk="0" hangingPunct="1">
        <a:lnSpc>
          <a:spcPct val="90000"/>
        </a:lnSpc>
        <a:spcBef>
          <a:spcPts val="2000"/>
        </a:spcBef>
        <a:buClr>
          <a:schemeClr val="accent1"/>
        </a:buClr>
        <a:buFont typeface="System Font Regular"/>
        <a:buChar char="–"/>
        <a:tabLst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15362" userDrawn="1">
          <p15:clr>
            <a:srgbClr val="F26B43"/>
          </p15:clr>
        </p15:guide>
        <p15:guide id="3" pos="720" userDrawn="1">
          <p15:clr>
            <a:srgbClr val="F26B43"/>
          </p15:clr>
        </p15:guide>
        <p15:guide id="4" pos="4038" userDrawn="1">
          <p15:clr>
            <a:srgbClr val="F26B43"/>
          </p15:clr>
        </p15:guide>
        <p15:guide id="5" pos="4254" userDrawn="1">
          <p15:clr>
            <a:srgbClr val="F26B43"/>
          </p15:clr>
        </p15:guide>
        <p15:guide id="6" pos="7573" userDrawn="1">
          <p15:clr>
            <a:srgbClr val="F26B43"/>
          </p15:clr>
        </p15:guide>
        <p15:guide id="7" pos="7789" userDrawn="1">
          <p15:clr>
            <a:srgbClr val="F26B43"/>
          </p15:clr>
        </p15:guide>
        <p15:guide id="8" pos="11107" userDrawn="1">
          <p15:clr>
            <a:srgbClr val="F26B43"/>
          </p15:clr>
        </p15:guide>
        <p15:guide id="9" pos="11323" userDrawn="1">
          <p15:clr>
            <a:srgbClr val="F26B43"/>
          </p15:clr>
        </p15:guide>
        <p15:guide id="10" pos="14642" userDrawn="1">
          <p15:clr>
            <a:srgbClr val="F26B43"/>
          </p15:clr>
        </p15:guide>
        <p15:guide id="11" orient="horz" userDrawn="1">
          <p15:clr>
            <a:srgbClr val="F26B43"/>
          </p15:clr>
        </p15:guide>
        <p15:guide id="12" orient="horz" pos="8640" userDrawn="1">
          <p15:clr>
            <a:srgbClr val="F26B43"/>
          </p15:clr>
        </p15:guide>
        <p15:guide id="13" orient="horz" pos="576" userDrawn="1">
          <p15:clr>
            <a:srgbClr val="F26B43"/>
          </p15:clr>
        </p15:guide>
        <p15:guide id="14" orient="horz" pos="80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hyperlink" Target="mailto:nabusinessdev@aseaglobal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906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3AB92-67C2-8850-C6EC-2F4734718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939D0E-A4C5-2B3F-DA7D-B2D57C870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1932" y="1163504"/>
            <a:ext cx="8107816" cy="1216172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4EBD0C-0C86-74A8-75E3-CA6523217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141" y="2232338"/>
            <a:ext cx="6147011" cy="92513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863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23A7B-2A7A-06D7-BE35-12B1D32D4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5">
            <a:extLst>
              <a:ext uri="{FF2B5EF4-FFF2-40B4-BE49-F238E27FC236}">
                <a16:creationId xmlns:a16="http://schemas.microsoft.com/office/drawing/2014/main" id="{F6BE0CDE-92C2-0CE1-D024-BACF1AE26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855" y="5593975"/>
            <a:ext cx="16525938" cy="1481856"/>
          </a:xfrm>
        </p:spPr>
        <p:txBody>
          <a:bodyPr/>
          <a:lstStyle/>
          <a:p>
            <a:r>
              <a:rPr lang="en-US" sz="16700" dirty="0"/>
              <a:t>The Next Stage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035759C9-7B2D-504C-1629-A1EA70B44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430" y="7075831"/>
            <a:ext cx="16489363" cy="91018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i="1">
                <a:solidFill>
                  <a:schemeClr val="accent1"/>
                </a:solidFill>
              </a:rPr>
              <a:t>Every stage you stand on sets you up for the next one after it.</a:t>
            </a:r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4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40151-766F-CAA8-FD18-09B529A8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5">
            <a:extLst>
              <a:ext uri="{FF2B5EF4-FFF2-40B4-BE49-F238E27FC236}">
                <a16:creationId xmlns:a16="http://schemas.microsoft.com/office/drawing/2014/main" id="{494E1819-EE88-E17D-0989-18F80CEF3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25" y="1349390"/>
            <a:ext cx="16525938" cy="1481856"/>
          </a:xfrm>
        </p:spPr>
        <p:txBody>
          <a:bodyPr/>
          <a:lstStyle/>
          <a:p>
            <a:r>
              <a:rPr lang="en-US"/>
              <a:t>Activate Event Program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6E73EE3A-6E61-6308-DE5C-0EA1CF9EA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753" y="3336951"/>
            <a:ext cx="16489363" cy="910180"/>
          </a:xfrm>
        </p:spPr>
        <p:txBody>
          <a:bodyPr/>
          <a:lstStyle/>
          <a:p>
            <a:pPr marL="0" indent="0">
              <a:buNone/>
            </a:pPr>
            <a:r>
              <a:rPr lang="en-US" i="1">
                <a:solidFill>
                  <a:schemeClr val="accent1"/>
                </a:solidFill>
              </a:rPr>
              <a:t>Use every event as a springboard to the next opportunity.</a:t>
            </a:r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134DBA5-01B8-44EF-99F5-C570ADC8B854}"/>
              </a:ext>
            </a:extLst>
          </p:cNvPr>
          <p:cNvCxnSpPr>
            <a:cxnSpLocks/>
          </p:cNvCxnSpPr>
          <p:nvPr/>
        </p:nvCxnSpPr>
        <p:spPr>
          <a:xfrm>
            <a:off x="1106425" y="7021406"/>
            <a:ext cx="22263938" cy="18477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EECFB24-4BEE-B9D6-A9CA-B5C85D9F7370}"/>
              </a:ext>
            </a:extLst>
          </p:cNvPr>
          <p:cNvSpPr/>
          <p:nvPr/>
        </p:nvSpPr>
        <p:spPr>
          <a:xfrm>
            <a:off x="2999339" y="6861918"/>
            <a:ext cx="357568" cy="355930"/>
          </a:xfrm>
          <a:prstGeom prst="ellipse">
            <a:avLst/>
          </a:prstGeom>
          <a:solidFill>
            <a:srgbClr val="A5CEE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B6F12B-2552-A415-14BD-49D5B98ADD1E}"/>
              </a:ext>
            </a:extLst>
          </p:cNvPr>
          <p:cNvSpPr/>
          <p:nvPr/>
        </p:nvSpPr>
        <p:spPr>
          <a:xfrm>
            <a:off x="9676408" y="6824122"/>
            <a:ext cx="357568" cy="355930"/>
          </a:xfrm>
          <a:prstGeom prst="ellipse">
            <a:avLst/>
          </a:prstGeom>
          <a:solidFill>
            <a:srgbClr val="A5CEE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D4ABB28-39A4-8AAD-88F7-5CA92D8FF740}"/>
              </a:ext>
            </a:extLst>
          </p:cNvPr>
          <p:cNvSpPr/>
          <p:nvPr/>
        </p:nvSpPr>
        <p:spPr>
          <a:xfrm>
            <a:off x="15521069" y="6821190"/>
            <a:ext cx="357568" cy="355930"/>
          </a:xfrm>
          <a:prstGeom prst="ellipse">
            <a:avLst/>
          </a:prstGeom>
          <a:solidFill>
            <a:srgbClr val="A5CEE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CE777FD6-D1B1-5C39-92C5-DB71E3030B20}"/>
              </a:ext>
            </a:extLst>
          </p:cNvPr>
          <p:cNvSpPr txBox="1">
            <a:spLocks/>
          </p:cNvSpPr>
          <p:nvPr/>
        </p:nvSpPr>
        <p:spPr>
          <a:xfrm>
            <a:off x="7382502" y="8337658"/>
            <a:ext cx="4945380" cy="188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Dallas</a:t>
            </a:r>
          </a:p>
          <a:p>
            <a:pPr algn="ctr"/>
            <a:r>
              <a:rPr lang="en-US" dirty="0"/>
              <a:t>February 2027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1B73C408-434B-274A-80F5-6C93BB794090}"/>
              </a:ext>
            </a:extLst>
          </p:cNvPr>
          <p:cNvSpPr txBox="1">
            <a:spLocks/>
          </p:cNvSpPr>
          <p:nvPr/>
        </p:nvSpPr>
        <p:spPr>
          <a:xfrm>
            <a:off x="779652" y="8335197"/>
            <a:ext cx="4945380" cy="188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Guadalajara</a:t>
            </a:r>
          </a:p>
          <a:p>
            <a:pPr algn="ctr"/>
            <a:r>
              <a:rPr lang="en-US" dirty="0"/>
              <a:t>November 2026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2C7A48A-C313-5461-B5E7-C5B071020C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40" t="25908" r="45003" b="43209"/>
          <a:stretch>
            <a:fillRect/>
          </a:stretch>
        </p:blipFill>
        <p:spPr>
          <a:xfrm rot="173420">
            <a:off x="5077327" y="9662228"/>
            <a:ext cx="4242412" cy="17906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1D80997-843E-255B-04AC-F67DB77237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40" t="25908" r="45003" b="43209"/>
          <a:stretch>
            <a:fillRect/>
          </a:stretch>
        </p:blipFill>
        <p:spPr>
          <a:xfrm rot="173420">
            <a:off x="10971886" y="9708408"/>
            <a:ext cx="4242412" cy="1790631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B85F9DCC-7B3E-5921-0A12-34D1E4FD31ED}"/>
              </a:ext>
            </a:extLst>
          </p:cNvPr>
          <p:cNvSpPr/>
          <p:nvPr/>
        </p:nvSpPr>
        <p:spPr>
          <a:xfrm>
            <a:off x="21410443" y="6821190"/>
            <a:ext cx="357568" cy="355930"/>
          </a:xfrm>
          <a:prstGeom prst="ellipse">
            <a:avLst/>
          </a:prstGeom>
          <a:solidFill>
            <a:srgbClr val="A5CEE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59078A9-2C34-B270-CC31-F4546A2156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40" t="25908" r="45003" b="43209"/>
          <a:stretch>
            <a:fillRect/>
          </a:stretch>
        </p:blipFill>
        <p:spPr>
          <a:xfrm rot="173420">
            <a:off x="16837522" y="9766532"/>
            <a:ext cx="4242412" cy="1790631"/>
          </a:xfrm>
          <a:prstGeom prst="rect">
            <a:avLst/>
          </a:prstGeo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E708F98-CE5B-8095-74ED-DB793A1CB5BD}"/>
              </a:ext>
            </a:extLst>
          </p:cNvPr>
          <p:cNvSpPr txBox="1">
            <a:spLocks/>
          </p:cNvSpPr>
          <p:nvPr/>
        </p:nvSpPr>
        <p:spPr>
          <a:xfrm>
            <a:off x="2404496" y="7439872"/>
            <a:ext cx="1896183" cy="9101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469900" indent="-46990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IGNITE</a:t>
            </a:r>
            <a:endParaRPr lang="en-US" b="1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8C17D44D-8E73-2BEB-198E-0D9645526636}"/>
              </a:ext>
            </a:extLst>
          </p:cNvPr>
          <p:cNvSpPr txBox="1">
            <a:spLocks/>
          </p:cNvSpPr>
          <p:nvPr/>
        </p:nvSpPr>
        <p:spPr>
          <a:xfrm>
            <a:off x="8898414" y="7439872"/>
            <a:ext cx="1896183" cy="9101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469900" indent="-46990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IGNITE</a:t>
            </a:r>
            <a:endParaRPr lang="en-US" b="1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3B5490D-AF64-C31D-1624-C8CCF5085FA6}"/>
              </a:ext>
            </a:extLst>
          </p:cNvPr>
          <p:cNvSpPr txBox="1">
            <a:spLocks/>
          </p:cNvSpPr>
          <p:nvPr/>
        </p:nvSpPr>
        <p:spPr>
          <a:xfrm>
            <a:off x="20633305" y="7439872"/>
            <a:ext cx="1896183" cy="9101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469900" indent="-46990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IGNITE</a:t>
            </a:r>
            <a:endParaRPr lang="en-US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83EC1C-1B71-B007-69E8-122771D0CD73}"/>
              </a:ext>
            </a:extLst>
          </p:cNvPr>
          <p:cNvGrpSpPr/>
          <p:nvPr/>
        </p:nvGrpSpPr>
        <p:grpSpPr>
          <a:xfrm>
            <a:off x="13048379" y="7415874"/>
            <a:ext cx="4945380" cy="2806623"/>
            <a:chOff x="13048379" y="7415874"/>
            <a:chExt cx="4945380" cy="2806623"/>
          </a:xfrm>
        </p:grpSpPr>
        <p:sp>
          <p:nvSpPr>
            <p:cNvPr id="30" name="Content Placeholder 6">
              <a:extLst>
                <a:ext uri="{FF2B5EF4-FFF2-40B4-BE49-F238E27FC236}">
                  <a16:creationId xmlns:a16="http://schemas.microsoft.com/office/drawing/2014/main" id="{4AE9BFBD-0BBC-3222-2DAC-C2FE1B0FE126}"/>
                </a:ext>
              </a:extLst>
            </p:cNvPr>
            <p:cNvSpPr txBox="1">
              <a:spLocks/>
            </p:cNvSpPr>
            <p:nvPr/>
          </p:nvSpPr>
          <p:spPr>
            <a:xfrm>
              <a:off x="13048379" y="8335197"/>
              <a:ext cx="4945380" cy="188730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5">
                    <a:lumMod val="60000"/>
                    <a:lumOff val="40000"/>
                  </a:schemeClr>
                </a:buClr>
                <a:buFont typeface="Arial" panose="020B0604020202020204" pitchFamily="34" charset="0"/>
                <a:buNone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73088" indent="-512763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200" indent="-573088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>
                    <a:lumMod val="60000"/>
                    <a:lumOff val="40000"/>
                  </a:schemeClr>
                </a:buClr>
                <a:buFont typeface="System Font Regular"/>
                <a:buChar char="–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95475" indent="-574675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>
                    <a:lumMod val="60000"/>
                    <a:lumOff val="40000"/>
                  </a:schemeClr>
                </a:buClr>
                <a:buFont typeface="Arial" panose="020B0604020202020204" pitchFamily="34" charset="0"/>
                <a:buChar char="•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73338" indent="-627063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>
                    <a:lumMod val="60000"/>
                    <a:lumOff val="40000"/>
                  </a:schemeClr>
                </a:buClr>
                <a:buFont typeface="System Font Regular"/>
                <a:buChar char="–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Punta Cana</a:t>
              </a:r>
            </a:p>
            <a:p>
              <a:pPr algn="ctr"/>
              <a:r>
                <a:rPr lang="en-US" dirty="0"/>
                <a:t>May 2027</a:t>
              </a:r>
            </a:p>
          </p:txBody>
        </p:sp>
        <p:sp>
          <p:nvSpPr>
            <p:cNvPr id="6" name="Content Placeholder 6">
              <a:extLst>
                <a:ext uri="{FF2B5EF4-FFF2-40B4-BE49-F238E27FC236}">
                  <a16:creationId xmlns:a16="http://schemas.microsoft.com/office/drawing/2014/main" id="{C750B6A7-BE4A-5A43-1ED5-22D9F615A7E2}"/>
                </a:ext>
              </a:extLst>
            </p:cNvPr>
            <p:cNvSpPr txBox="1">
              <a:spLocks/>
            </p:cNvSpPr>
            <p:nvPr/>
          </p:nvSpPr>
          <p:spPr>
            <a:xfrm>
              <a:off x="14199661" y="7415874"/>
              <a:ext cx="3107031" cy="910180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469900" indent="-469900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tabLst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73088" indent="-512763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/>
                </a:buClr>
                <a:buFont typeface="Arial" panose="020B0604020202020204" pitchFamily="34" charset="0"/>
                <a:buChar char="•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200" indent="-573088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/>
                </a:buClr>
                <a:buFont typeface="System Font Regular"/>
                <a:buChar char="–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95475" indent="-574675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/>
                </a:buClr>
                <a:buFont typeface="Arial" panose="020B0604020202020204" pitchFamily="34" charset="0"/>
                <a:buChar char="•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73338" indent="-627063" algn="l" defTabSz="1828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4"/>
                </a:buClr>
                <a:buFont typeface="System Font Regular"/>
                <a:buChar char="–"/>
                <a:tabLst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INCENTIVE</a:t>
              </a: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5196C1-6050-C948-B737-5580A2DB8092}"/>
              </a:ext>
            </a:extLst>
          </p:cNvPr>
          <p:cNvSpPr txBox="1">
            <a:spLocks/>
          </p:cNvSpPr>
          <p:nvPr/>
        </p:nvSpPr>
        <p:spPr>
          <a:xfrm>
            <a:off x="5325106" y="5849232"/>
            <a:ext cx="2574329" cy="9101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469900" indent="-46990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ACTIVATE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1DE00B5-350B-3048-8F18-5CFBD599493A}"/>
              </a:ext>
            </a:extLst>
          </p:cNvPr>
          <p:cNvSpPr/>
          <p:nvPr/>
        </p:nvSpPr>
        <p:spPr>
          <a:xfrm>
            <a:off x="6128461" y="6861918"/>
            <a:ext cx="357568" cy="35593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5E6AC73-5C27-1952-16AB-75B2870453FF}"/>
              </a:ext>
            </a:extLst>
          </p:cNvPr>
          <p:cNvSpPr/>
          <p:nvPr/>
        </p:nvSpPr>
        <p:spPr>
          <a:xfrm>
            <a:off x="12621504" y="6861918"/>
            <a:ext cx="357568" cy="35593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9513AB-AB7B-1CF9-281C-CBAFF5C73BF6}"/>
              </a:ext>
            </a:extLst>
          </p:cNvPr>
          <p:cNvSpPr/>
          <p:nvPr/>
        </p:nvSpPr>
        <p:spPr>
          <a:xfrm>
            <a:off x="18529163" y="6861918"/>
            <a:ext cx="357568" cy="35593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E0960AA2-5BFF-8C48-D2FD-620FE1C6A416}"/>
              </a:ext>
            </a:extLst>
          </p:cNvPr>
          <p:cNvSpPr txBox="1">
            <a:spLocks/>
          </p:cNvSpPr>
          <p:nvPr/>
        </p:nvSpPr>
        <p:spPr>
          <a:xfrm>
            <a:off x="11513123" y="5849232"/>
            <a:ext cx="2574329" cy="9101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469900" indent="-46990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ACTIVATE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90BB18F5-D4EB-6887-4F1A-A756562FCC08}"/>
              </a:ext>
            </a:extLst>
          </p:cNvPr>
          <p:cNvSpPr txBox="1">
            <a:spLocks/>
          </p:cNvSpPr>
          <p:nvPr/>
        </p:nvSpPr>
        <p:spPr>
          <a:xfrm>
            <a:off x="17543378" y="5823155"/>
            <a:ext cx="2574329" cy="9101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469900" indent="-46990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chemeClr val="accent3">
                    <a:lumMod val="40000"/>
                    <a:lumOff val="60000"/>
                  </a:schemeClr>
                </a:solidFill>
              </a:rPr>
              <a:t>ACTIVATE</a:t>
            </a:r>
          </a:p>
        </p:txBody>
      </p:sp>
      <p:sp>
        <p:nvSpPr>
          <p:cNvPr id="14" name="16-Point Star 7">
            <a:extLst>
              <a:ext uri="{FF2B5EF4-FFF2-40B4-BE49-F238E27FC236}">
                <a16:creationId xmlns:a16="http://schemas.microsoft.com/office/drawing/2014/main" id="{455EA7CD-3874-357A-901F-4A9CEC0EF5C5}"/>
              </a:ext>
            </a:extLst>
          </p:cNvPr>
          <p:cNvSpPr/>
          <p:nvPr/>
        </p:nvSpPr>
        <p:spPr>
          <a:xfrm>
            <a:off x="20632321" y="405450"/>
            <a:ext cx="2743199" cy="2743199"/>
          </a:xfrm>
          <a:prstGeom prst="star16">
            <a:avLst>
              <a:gd name="adj" fmla="val 441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5500" b="1"/>
              <a:t>BETA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CC0847D3-CFE6-AAB4-BD27-64BF23D58095}"/>
              </a:ext>
            </a:extLst>
          </p:cNvPr>
          <p:cNvSpPr txBox="1">
            <a:spLocks/>
          </p:cNvSpPr>
          <p:nvPr/>
        </p:nvSpPr>
        <p:spPr>
          <a:xfrm>
            <a:off x="19278821" y="8335197"/>
            <a:ext cx="4945380" cy="1887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5127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l" defTabSz="1828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4">
                  <a:lumMod val="60000"/>
                  <a:lumOff val="40000"/>
                </a:schemeClr>
              </a:buClr>
              <a:buFont typeface="System Font Regular"/>
              <a:buChar char="–"/>
              <a:tabLst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TBD</a:t>
            </a:r>
          </a:p>
          <a:p>
            <a:pPr algn="ctr"/>
            <a:r>
              <a:rPr lang="en-US"/>
              <a:t>August 2027</a:t>
            </a:r>
          </a:p>
        </p:txBody>
      </p:sp>
    </p:spTree>
    <p:extLst>
      <p:ext uri="{BB962C8B-B14F-4D97-AF65-F5344CB8AC3E}">
        <p14:creationId xmlns:p14="http://schemas.microsoft.com/office/powerpoint/2010/main" val="226845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/>
      <p:bldP spid="26" grpId="0"/>
      <p:bldP spid="32" grpId="0" animBg="1"/>
      <p:bldP spid="3" grpId="0"/>
      <p:bldP spid="4" grpId="0"/>
      <p:bldP spid="5" grpId="0"/>
      <p:bldP spid="7" grpId="0"/>
      <p:bldP spid="8" grpId="0" animBg="1"/>
      <p:bldP spid="9" grpId="0" animBg="1"/>
      <p:bldP spid="10" grpId="0" animBg="1"/>
      <p:bldP spid="11" grpId="0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9E9B85-A8A7-B1FC-5C41-4AB61991E4D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9586041" y="4011798"/>
            <a:ext cx="4338082" cy="9028167"/>
          </a:xfrm>
        </p:spPr>
        <p:txBody>
          <a:bodyPr/>
          <a:lstStyle/>
          <a:p>
            <a:r>
              <a:rPr lang="en-US" dirty="0"/>
              <a:t>Additional Perks – 150+ Attendance</a:t>
            </a:r>
          </a:p>
          <a:p>
            <a:pPr marL="571500" indent="-571500">
              <a:buClr>
                <a:schemeClr val="accent3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A corporate representative attends the meeting to deliver a corporate message and lend credibility.</a:t>
            </a:r>
          </a:p>
          <a:p>
            <a:endParaRPr lang="en-US" dirty="0"/>
          </a:p>
          <a:p>
            <a:pPr marL="571500" indent="-571500">
              <a:buClr>
                <a:schemeClr val="accent3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Hosts receive a $500 swag or website credit. 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F51BEF9-805B-7133-CE39-CF47EDFAA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293990"/>
              </p:ext>
            </p:extLst>
          </p:nvPr>
        </p:nvGraphicFramePr>
        <p:xfrm>
          <a:off x="463052" y="3539912"/>
          <a:ext cx="18122131" cy="6535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1369">
                  <a:extLst>
                    <a:ext uri="{9D8B030D-6E8A-4147-A177-3AD203B41FA5}">
                      <a16:colId xmlns:a16="http://schemas.microsoft.com/office/drawing/2014/main" val="4023527809"/>
                    </a:ext>
                  </a:extLst>
                </a:gridCol>
                <a:gridCol w="7474322">
                  <a:extLst>
                    <a:ext uri="{9D8B030D-6E8A-4147-A177-3AD203B41FA5}">
                      <a16:colId xmlns:a16="http://schemas.microsoft.com/office/drawing/2014/main" val="2396452599"/>
                    </a:ext>
                  </a:extLst>
                </a:gridCol>
                <a:gridCol w="3923781">
                  <a:extLst>
                    <a:ext uri="{9D8B030D-6E8A-4147-A177-3AD203B41FA5}">
                      <a16:colId xmlns:a16="http://schemas.microsoft.com/office/drawing/2014/main" val="1210355674"/>
                    </a:ext>
                  </a:extLst>
                </a:gridCol>
                <a:gridCol w="3742659">
                  <a:extLst>
                    <a:ext uri="{9D8B030D-6E8A-4147-A177-3AD203B41FA5}">
                      <a16:colId xmlns:a16="http://schemas.microsoft.com/office/drawing/2014/main" val="18213027"/>
                    </a:ext>
                  </a:extLst>
                </a:gridCol>
              </a:tblGrid>
              <a:tr h="1452295">
                <a:tc gridSpan="3">
                  <a:txBody>
                    <a:bodyPr/>
                    <a:lstStyle/>
                    <a:p>
                      <a:r>
                        <a:rPr lang="en-US" sz="5200">
                          <a:solidFill>
                            <a:schemeClr val="tx1"/>
                          </a:solidFill>
                        </a:rPr>
                        <a:t>Activate Event Program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5200" dirty="0">
                        <a:solidFill>
                          <a:schemeClr val="tx1"/>
                        </a:solidFill>
                      </a:endParaRP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441168"/>
                  </a:ext>
                </a:extLst>
              </a:tr>
              <a:tr h="1270758">
                <a:tc>
                  <a:txBody>
                    <a:bodyPr/>
                    <a:lstStyle/>
                    <a:p>
                      <a:r>
                        <a:rPr lang="en-US" sz="3600" b="1" i="0" dirty="0">
                          <a:solidFill>
                            <a:schemeClr val="tx1"/>
                          </a:solidFill>
                          <a:latin typeface="+mn-lt"/>
                        </a:rPr>
                        <a:t>Attendance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i="0" dirty="0">
                          <a:solidFill>
                            <a:schemeClr val="tx1"/>
                          </a:solidFill>
                          <a:latin typeface="+mn-lt"/>
                        </a:rPr>
                        <a:t>Success Criteria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If Successful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If Under Target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261518"/>
                  </a:ext>
                </a:extLst>
              </a:tr>
              <a:tr h="1270758"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150+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20% activated (30+) 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$3,000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$500 offset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504334"/>
                  </a:ext>
                </a:extLst>
              </a:tr>
              <a:tr h="1270758"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100 - 149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20% activated (20+) 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$2,000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$400 offset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276874"/>
                  </a:ext>
                </a:extLst>
              </a:tr>
              <a:tr h="1270762"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50-99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20% activated (10+) 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$1,000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$300 offset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519448"/>
                  </a:ext>
                </a:extLst>
              </a:tr>
            </a:tbl>
          </a:graphicData>
        </a:graphic>
      </p:graphicFrame>
      <p:sp>
        <p:nvSpPr>
          <p:cNvPr id="8" name="16-Point Star 7">
            <a:extLst>
              <a:ext uri="{FF2B5EF4-FFF2-40B4-BE49-F238E27FC236}">
                <a16:creationId xmlns:a16="http://schemas.microsoft.com/office/drawing/2014/main" id="{0DDD8047-492B-3351-C94C-A541EDC87D24}"/>
              </a:ext>
            </a:extLst>
          </p:cNvPr>
          <p:cNvSpPr/>
          <p:nvPr/>
        </p:nvSpPr>
        <p:spPr>
          <a:xfrm>
            <a:off x="17750200" y="431526"/>
            <a:ext cx="2743199" cy="2743199"/>
          </a:xfrm>
          <a:prstGeom prst="star16">
            <a:avLst>
              <a:gd name="adj" fmla="val 441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5500" b="1" dirty="0"/>
              <a:t>BETA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3AD2F9E-B278-A0CE-8ADD-9CC5C990AB4B}"/>
              </a:ext>
            </a:extLst>
          </p:cNvPr>
          <p:cNvSpPr txBox="1">
            <a:spLocks/>
          </p:cNvSpPr>
          <p:nvPr/>
        </p:nvSpPr>
        <p:spPr>
          <a:xfrm>
            <a:off x="945568" y="12693980"/>
            <a:ext cx="15394931" cy="691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3088" indent="-512763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System Font Regular"/>
              <a:buChar char="–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System Font Regular"/>
              <a:buChar char="–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Must have a diamond sponsor *</a:t>
            </a:r>
          </a:p>
        </p:txBody>
      </p:sp>
    </p:spTree>
    <p:extLst>
      <p:ext uri="{BB962C8B-B14F-4D97-AF65-F5344CB8AC3E}">
        <p14:creationId xmlns:p14="http://schemas.microsoft.com/office/powerpoint/2010/main" val="378080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43609-38BC-7CA7-0AEB-6A147E682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2F4B70-5DB0-0E2B-1B77-FB65DAE1C4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9635889" y="5499341"/>
            <a:ext cx="4751286" cy="5828891"/>
          </a:xfrm>
        </p:spPr>
        <p:txBody>
          <a:bodyPr/>
          <a:lstStyle/>
          <a:p>
            <a:r>
              <a:rPr lang="en-US" dirty="0"/>
              <a:t>Brand Partners may run unlimited qualifying meetings and earn tier based perks that meet the criteria!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F93DB88-136A-5659-A12C-595A6A645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807919"/>
              </p:ext>
            </p:extLst>
          </p:nvPr>
        </p:nvGraphicFramePr>
        <p:xfrm>
          <a:off x="443048" y="3590334"/>
          <a:ext cx="17613236" cy="6535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2294">
                  <a:extLst>
                    <a:ext uri="{9D8B030D-6E8A-4147-A177-3AD203B41FA5}">
                      <a16:colId xmlns:a16="http://schemas.microsoft.com/office/drawing/2014/main" val="4023527809"/>
                    </a:ext>
                  </a:extLst>
                </a:gridCol>
                <a:gridCol w="12590942">
                  <a:extLst>
                    <a:ext uri="{9D8B030D-6E8A-4147-A177-3AD203B41FA5}">
                      <a16:colId xmlns:a16="http://schemas.microsoft.com/office/drawing/2014/main" val="2396452599"/>
                    </a:ext>
                  </a:extLst>
                </a:gridCol>
              </a:tblGrid>
              <a:tr h="1452295">
                <a:tc gridSpan="2">
                  <a:txBody>
                    <a:bodyPr/>
                    <a:lstStyle/>
                    <a:p>
                      <a:r>
                        <a:rPr lang="en-US" sz="5200">
                          <a:solidFill>
                            <a:schemeClr val="tx1"/>
                          </a:solidFill>
                        </a:rPr>
                        <a:t>Activate Event Program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441168"/>
                  </a:ext>
                </a:extLst>
              </a:tr>
              <a:tr h="1270758">
                <a:tc>
                  <a:txBody>
                    <a:bodyPr/>
                    <a:lstStyle/>
                    <a:p>
                      <a:r>
                        <a:rPr lang="en-US" sz="3600" b="1" i="0" dirty="0">
                          <a:solidFill>
                            <a:schemeClr val="tx1"/>
                          </a:solidFill>
                          <a:latin typeface="+mn-lt"/>
                        </a:rPr>
                        <a:t>Attendance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i="0" dirty="0">
                          <a:solidFill>
                            <a:schemeClr val="tx1"/>
                          </a:solidFill>
                          <a:latin typeface="+mn-lt"/>
                        </a:rPr>
                        <a:t>Product Support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261518"/>
                  </a:ext>
                </a:extLst>
              </a:tr>
              <a:tr h="1270758"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150+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Up to $1,500 in wholesale product value 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504334"/>
                  </a:ext>
                </a:extLst>
              </a:tr>
              <a:tr h="1270758"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100 - 149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Up to $1,000 in wholesale product value 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276874"/>
                  </a:ext>
                </a:extLst>
              </a:tr>
              <a:tr h="1270762"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50-99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200" b="0" i="0" dirty="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</a:rPr>
                        <a:t>Up to $500 in wholesale product value </a:t>
                      </a:r>
                    </a:p>
                  </a:txBody>
                  <a:tcPr marL="2743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519448"/>
                  </a:ext>
                </a:extLst>
              </a:tr>
            </a:tbl>
          </a:graphicData>
        </a:graphic>
      </p:graphicFrame>
      <p:sp>
        <p:nvSpPr>
          <p:cNvPr id="8" name="16-Point Star 7">
            <a:extLst>
              <a:ext uri="{FF2B5EF4-FFF2-40B4-BE49-F238E27FC236}">
                <a16:creationId xmlns:a16="http://schemas.microsoft.com/office/drawing/2014/main" id="{6B0D9188-2CDB-A69A-D03A-485736BFBFA9}"/>
              </a:ext>
            </a:extLst>
          </p:cNvPr>
          <p:cNvSpPr/>
          <p:nvPr/>
        </p:nvSpPr>
        <p:spPr>
          <a:xfrm>
            <a:off x="17750200" y="431526"/>
            <a:ext cx="2743199" cy="2743199"/>
          </a:xfrm>
          <a:prstGeom prst="star16">
            <a:avLst>
              <a:gd name="adj" fmla="val 441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5500" b="1" dirty="0"/>
              <a:t>BETA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CAF6EE2-A936-AFD6-125E-E59D5A5E7042}"/>
              </a:ext>
            </a:extLst>
          </p:cNvPr>
          <p:cNvSpPr txBox="1">
            <a:spLocks/>
          </p:cNvSpPr>
          <p:nvPr/>
        </p:nvSpPr>
        <p:spPr>
          <a:xfrm>
            <a:off x="945568" y="12693980"/>
            <a:ext cx="15394931" cy="6919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3088" indent="-512763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indent="-573088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System Font Regular"/>
              <a:buChar char="–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95475" indent="-574675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73338" indent="-627063" algn="ctr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System Font Regular"/>
              <a:buChar char="–"/>
              <a:tabLst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Must have a diamond sponsor *</a:t>
            </a:r>
          </a:p>
        </p:txBody>
      </p:sp>
    </p:spTree>
    <p:extLst>
      <p:ext uri="{BB962C8B-B14F-4D97-AF65-F5344CB8AC3E}">
        <p14:creationId xmlns:p14="http://schemas.microsoft.com/office/powerpoint/2010/main" val="239955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94BF2-1970-292A-9C6C-8CD90780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41" y="6130636"/>
            <a:ext cx="5303900" cy="1481856"/>
          </a:xfrm>
        </p:spPr>
        <p:txBody>
          <a:bodyPr/>
          <a:lstStyle/>
          <a:p>
            <a:r>
              <a:rPr lang="en-US" dirty="0"/>
              <a:t>It’s Up To You.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6688100-167E-1FA3-6B47-C504B380ED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02" t="9335" r="11850" b="3130"/>
          <a:stretch>
            <a:fillRect/>
          </a:stretch>
        </p:blipFill>
        <p:spPr>
          <a:xfrm>
            <a:off x="7398328" y="0"/>
            <a:ext cx="16988848" cy="1374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0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6F2AD-EA42-8F4E-1BFD-2D238B0D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9796B-5D92-20FC-D31F-9A08E8033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3907" y="1951036"/>
            <a:ext cx="17739360" cy="1457327"/>
          </a:xfrm>
        </p:spPr>
        <p:txBody>
          <a:bodyPr/>
          <a:lstStyle/>
          <a:p>
            <a:pPr algn="ctr"/>
            <a:r>
              <a:rPr lang="en-US" sz="96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Ready to join us?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208F5E-39A6-C41B-3167-7B83FE90BC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724" r="22374"/>
          <a:stretch>
            <a:fillRect/>
          </a:stretch>
        </p:blipFill>
        <p:spPr>
          <a:xfrm>
            <a:off x="1755775" y="4414508"/>
            <a:ext cx="6353493" cy="6509494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48E34D2A-2B13-E24F-29BE-93585DDAEAC1}"/>
              </a:ext>
            </a:extLst>
          </p:cNvPr>
          <p:cNvSpPr txBox="1">
            <a:spLocks/>
          </p:cNvSpPr>
          <p:nvPr/>
        </p:nvSpPr>
        <p:spPr>
          <a:xfrm>
            <a:off x="9301448" y="4793466"/>
            <a:ext cx="13329952" cy="14573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tx2"/>
                </a:solidFill>
              </a:rPr>
              <a:t>Email us at </a:t>
            </a:r>
            <a:r>
              <a:rPr lang="en-US" sz="4800" dirty="0">
                <a:solidFill>
                  <a:srgbClr val="A5CEE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nabusinessdev@aseaglobal.com</a:t>
            </a:r>
            <a:r>
              <a:rPr lang="en-US" sz="4800" dirty="0">
                <a:solidFill>
                  <a:srgbClr val="A5CEE9"/>
                </a:solidFill>
              </a:rPr>
              <a:t> </a:t>
            </a:r>
          </a:p>
          <a:p>
            <a:pPr algn="ctr"/>
            <a:r>
              <a:rPr lang="en-US" sz="4800" dirty="0">
                <a:solidFill>
                  <a:schemeClr val="tx2"/>
                </a:solidFill>
              </a:rPr>
              <a:t>with the following: 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CD6B84-973B-0EF6-36C1-4920AA8CF3F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660990" y="6600982"/>
            <a:ext cx="12970410" cy="4323020"/>
          </a:xfrm>
        </p:spPr>
        <p:txBody>
          <a:bodyPr/>
          <a:lstStyle/>
          <a:p>
            <a:r>
              <a:rPr lang="en-US" dirty="0"/>
              <a:t>Your name</a:t>
            </a:r>
          </a:p>
          <a:p>
            <a:r>
              <a:rPr lang="en-US" dirty="0"/>
              <a:t>Diamond Sponsor</a:t>
            </a:r>
          </a:p>
          <a:p>
            <a:r>
              <a:rPr lang="en-US" dirty="0"/>
              <a:t>Attendance Tier</a:t>
            </a:r>
          </a:p>
          <a:p>
            <a:r>
              <a:rPr lang="en-US" dirty="0"/>
              <a:t>Location</a:t>
            </a:r>
          </a:p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6045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31E518-C5FF-4539-0563-849F03CA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641" y="4780104"/>
            <a:ext cx="22101175" cy="1971677"/>
          </a:xfrm>
        </p:spPr>
        <p:txBody>
          <a:bodyPr/>
          <a:lstStyle/>
          <a:p>
            <a:r>
              <a:rPr lang="en-US" dirty="0"/>
              <a:t>Creating Your Cover Story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27B6A71-EB64-7CD7-BD67-0BF8102E3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705" y="7058231"/>
            <a:ext cx="10176640" cy="1091198"/>
          </a:xfrm>
        </p:spPr>
        <p:txBody>
          <a:bodyPr/>
          <a:lstStyle/>
          <a:p>
            <a:r>
              <a:rPr lang="en-US" dirty="0"/>
              <a:t>Visualize Your Journey</a:t>
            </a:r>
          </a:p>
        </p:txBody>
      </p:sp>
    </p:spTree>
    <p:extLst>
      <p:ext uri="{BB962C8B-B14F-4D97-AF65-F5344CB8AC3E}">
        <p14:creationId xmlns:p14="http://schemas.microsoft.com/office/powerpoint/2010/main" val="225693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E6284B-DED3-3D72-8CE7-F794E3899A00}"/>
              </a:ext>
            </a:extLst>
          </p:cNvPr>
          <p:cNvSpPr/>
          <p:nvPr/>
        </p:nvSpPr>
        <p:spPr>
          <a:xfrm>
            <a:off x="8131628" y="1127276"/>
            <a:ext cx="9495518" cy="11461447"/>
          </a:xfrm>
          <a:prstGeom prst="rect">
            <a:avLst/>
          </a:prstGeom>
          <a:solidFill>
            <a:schemeClr val="tx1"/>
          </a:solidFill>
          <a:ln w="76200">
            <a:solidFill>
              <a:srgbClr val="A5CE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\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A19AD5-EE7A-640C-C475-BD95F7E7B76D}"/>
              </a:ext>
            </a:extLst>
          </p:cNvPr>
          <p:cNvCxnSpPr>
            <a:cxnSpLocks/>
          </p:cNvCxnSpPr>
          <p:nvPr/>
        </p:nvCxnSpPr>
        <p:spPr>
          <a:xfrm>
            <a:off x="8131628" y="9408734"/>
            <a:ext cx="949551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AA603B4-6F7D-B5E5-2D94-6438B37B34DA}"/>
              </a:ext>
            </a:extLst>
          </p:cNvPr>
          <p:cNvCxnSpPr>
            <a:cxnSpLocks/>
          </p:cNvCxnSpPr>
          <p:nvPr/>
        </p:nvCxnSpPr>
        <p:spPr>
          <a:xfrm flipV="1">
            <a:off x="11267768" y="9408734"/>
            <a:ext cx="0" cy="30951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07C320-1DDB-C4A2-9559-3C9BA5E88810}"/>
              </a:ext>
            </a:extLst>
          </p:cNvPr>
          <p:cNvCxnSpPr>
            <a:cxnSpLocks/>
          </p:cNvCxnSpPr>
          <p:nvPr/>
        </p:nvCxnSpPr>
        <p:spPr>
          <a:xfrm flipV="1">
            <a:off x="14403909" y="1156416"/>
            <a:ext cx="0" cy="114323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2BC606B-6E8D-5B07-70D2-7A4D6FA45E40}"/>
              </a:ext>
            </a:extLst>
          </p:cNvPr>
          <p:cNvSpPr txBox="1">
            <a:spLocks/>
          </p:cNvSpPr>
          <p:nvPr/>
        </p:nvSpPr>
        <p:spPr>
          <a:xfrm>
            <a:off x="8654803" y="1887761"/>
            <a:ext cx="5652291" cy="79824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0" dirty="0"/>
              <a:t>Headline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D7605C1-3A93-2B4E-5966-59B4F2E5C92D}"/>
              </a:ext>
            </a:extLst>
          </p:cNvPr>
          <p:cNvSpPr txBox="1">
            <a:spLocks/>
          </p:cNvSpPr>
          <p:nvPr/>
        </p:nvSpPr>
        <p:spPr>
          <a:xfrm>
            <a:off x="8596620" y="7937204"/>
            <a:ext cx="5652291" cy="683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0" dirty="0"/>
              <a:t>Subtitle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5D0C14C-E9A0-EA45-D9E8-65070920F5E8}"/>
              </a:ext>
            </a:extLst>
          </p:cNvPr>
          <p:cNvSpPr txBox="1">
            <a:spLocks/>
          </p:cNvSpPr>
          <p:nvPr/>
        </p:nvSpPr>
        <p:spPr>
          <a:xfrm>
            <a:off x="14630298" y="1472865"/>
            <a:ext cx="2576828" cy="683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0" dirty="0"/>
              <a:t>Challenges Overcame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6A9CDB5-DE92-7A56-7DD7-37415578C6A2}"/>
              </a:ext>
            </a:extLst>
          </p:cNvPr>
          <p:cNvSpPr txBox="1">
            <a:spLocks/>
          </p:cNvSpPr>
          <p:nvPr/>
        </p:nvSpPr>
        <p:spPr>
          <a:xfrm>
            <a:off x="14558907" y="5683493"/>
            <a:ext cx="2852935" cy="683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0" dirty="0"/>
              <a:t>Greatest Accomplishments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0DEC5E9-F6AA-47B9-5017-1348A94F55E3}"/>
              </a:ext>
            </a:extLst>
          </p:cNvPr>
          <p:cNvSpPr txBox="1">
            <a:spLocks/>
          </p:cNvSpPr>
          <p:nvPr/>
        </p:nvSpPr>
        <p:spPr>
          <a:xfrm>
            <a:off x="8596620" y="9498083"/>
            <a:ext cx="2310644" cy="683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0" dirty="0"/>
              <a:t>My Supporters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AF0E86A-774E-B4AE-6459-37C2987C7497}"/>
              </a:ext>
            </a:extLst>
          </p:cNvPr>
          <p:cNvSpPr txBox="1">
            <a:spLocks/>
          </p:cNvSpPr>
          <p:nvPr/>
        </p:nvSpPr>
        <p:spPr>
          <a:xfrm>
            <a:off x="14602717" y="9562228"/>
            <a:ext cx="2576828" cy="683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0" dirty="0"/>
              <a:t>Motivation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6E6079-8DB3-9F4F-D91D-6C7CCB19CEEF}"/>
              </a:ext>
            </a:extLst>
          </p:cNvPr>
          <p:cNvSpPr txBox="1">
            <a:spLocks/>
          </p:cNvSpPr>
          <p:nvPr/>
        </p:nvSpPr>
        <p:spPr>
          <a:xfrm>
            <a:off x="10123640" y="4539655"/>
            <a:ext cx="1722989" cy="79824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0" dirty="0"/>
              <a:t>Vision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D10CE7F-ED02-BE66-F743-249846AD26AB}"/>
              </a:ext>
            </a:extLst>
          </p:cNvPr>
          <p:cNvSpPr txBox="1">
            <a:spLocks/>
          </p:cNvSpPr>
          <p:nvPr/>
        </p:nvSpPr>
        <p:spPr>
          <a:xfrm>
            <a:off x="11422765" y="9562228"/>
            <a:ext cx="2913238" cy="683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828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0" dirty="0"/>
              <a:t>Behind the Scenes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E225F9-70FC-9A84-BA23-8659BEC52329}"/>
              </a:ext>
            </a:extLst>
          </p:cNvPr>
          <p:cNvCxnSpPr>
            <a:cxnSpLocks/>
          </p:cNvCxnSpPr>
          <p:nvPr/>
        </p:nvCxnSpPr>
        <p:spPr>
          <a:xfrm flipH="1">
            <a:off x="14403909" y="5337904"/>
            <a:ext cx="32232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A7E511EB-1980-221E-98D4-4ECDA7064141}"/>
              </a:ext>
            </a:extLst>
          </p:cNvPr>
          <p:cNvSpPr/>
          <p:nvPr/>
        </p:nvSpPr>
        <p:spPr>
          <a:xfrm>
            <a:off x="8872843" y="3881126"/>
            <a:ext cx="4224584" cy="251339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5">
            <a:extLst>
              <a:ext uri="{FF2B5EF4-FFF2-40B4-BE49-F238E27FC236}">
                <a16:creationId xmlns:a16="http://schemas.microsoft.com/office/drawing/2014/main" id="{B77E898A-2097-B35B-C469-98933ECE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245" y="2708948"/>
            <a:ext cx="6964404" cy="1971677"/>
          </a:xfrm>
        </p:spPr>
        <p:txBody>
          <a:bodyPr/>
          <a:lstStyle/>
          <a:p>
            <a:r>
              <a:rPr lang="en-US" dirty="0"/>
              <a:t>Creating Your Cover Story</a:t>
            </a:r>
          </a:p>
        </p:txBody>
      </p:sp>
    </p:spTree>
    <p:extLst>
      <p:ext uri="{BB962C8B-B14F-4D97-AF65-F5344CB8AC3E}">
        <p14:creationId xmlns:p14="http://schemas.microsoft.com/office/powerpoint/2010/main" val="368100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2026 ASEA Corporate">
      <a:dk1>
        <a:srgbClr val="071F4C"/>
      </a:dk1>
      <a:lt1>
        <a:srgbClr val="FFFFFF"/>
      </a:lt1>
      <a:dk2>
        <a:srgbClr val="4F133F"/>
      </a:dk2>
      <a:lt2>
        <a:srgbClr val="FFFFFF"/>
      </a:lt2>
      <a:accent1>
        <a:srgbClr val="A5CEE9"/>
      </a:accent1>
      <a:accent2>
        <a:srgbClr val="071F4C"/>
      </a:accent2>
      <a:accent3>
        <a:srgbClr val="691A54"/>
      </a:accent3>
      <a:accent4>
        <a:srgbClr val="CE9DC7"/>
      </a:accent4>
      <a:accent5>
        <a:srgbClr val="43695B"/>
      </a:accent5>
      <a:accent6>
        <a:srgbClr val="E4EFF6"/>
      </a:accent6>
      <a:hlink>
        <a:srgbClr val="F8C36D"/>
      </a:hlink>
      <a:folHlink>
        <a:srgbClr val="F8C36D"/>
      </a:folHlink>
    </a:clrScheme>
    <a:fontScheme name="Office Theme">
      <a:majorFont>
        <a:latin typeface="Aptos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f55c25-ad93-4a41-b1ec-982ef0299c30">
      <Terms xmlns="http://schemas.microsoft.com/office/infopath/2007/PartnerControls"/>
    </lcf76f155ced4ddcb4097134ff3c332f>
    <TaxCatchAll xmlns="8f4a992f-b954-4921-afc8-9ab926d9de1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AB70D31C494144AA28E18737AF655B" ma:contentTypeVersion="16" ma:contentTypeDescription="Create a new document." ma:contentTypeScope="" ma:versionID="9a3ba9e5876986746920d778c4a2b230">
  <xsd:schema xmlns:xsd="http://www.w3.org/2001/XMLSchema" xmlns:xs="http://www.w3.org/2001/XMLSchema" xmlns:p="http://schemas.microsoft.com/office/2006/metadata/properties" xmlns:ns2="10f55c25-ad93-4a41-b1ec-982ef0299c30" xmlns:ns3="8f4a992f-b954-4921-afc8-9ab926d9de18" targetNamespace="http://schemas.microsoft.com/office/2006/metadata/properties" ma:root="true" ma:fieldsID="6264b5f3c7572d813415b54a815068c7" ns2:_="" ns3:_="">
    <xsd:import namespace="10f55c25-ad93-4a41-b1ec-982ef0299c30"/>
    <xsd:import namespace="8f4a992f-b954-4921-afc8-9ab926d9de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55c25-ad93-4a41-b1ec-982ef0299c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ff671bc-f05e-43cf-bdc4-f72c77b31f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a992f-b954-4921-afc8-9ab926d9de1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13dd770-09a4-49a5-92e0-9417198e4a04}" ma:internalName="TaxCatchAll" ma:showField="CatchAllData" ma:web="8f4a992f-b954-4921-afc8-9ab926d9de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2D5DF0-098F-4751-8A50-3E3A6618F6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E4AB56-7977-40F7-BA49-0E1F806D2AA4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8f4a992f-b954-4921-afc8-9ab926d9de18"/>
    <ds:schemaRef ds:uri="10f55c25-ad93-4a41-b1ec-982ef0299c30"/>
  </ds:schemaRefs>
</ds:datastoreItem>
</file>

<file path=customXml/itemProps3.xml><?xml version="1.0" encoding="utf-8"?>
<ds:datastoreItem xmlns:ds="http://schemas.openxmlformats.org/officeDocument/2006/customXml" ds:itemID="{4EBDD999-6612-44AE-845A-ADEC788DF9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f55c25-ad93-4a41-b1ec-982ef0299c30"/>
    <ds:schemaRef ds:uri="8f4a992f-b954-4921-afc8-9ab926d9de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22104</TotalTime>
  <Words>805</Words>
  <Application>Microsoft Macintosh PowerPoint</Application>
  <PresentationFormat>Custom</PresentationFormat>
  <Paragraphs>92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Light</vt:lpstr>
      <vt:lpstr>Arial</vt:lpstr>
      <vt:lpstr>System Font Regular</vt:lpstr>
      <vt:lpstr>Office Theme</vt:lpstr>
      <vt:lpstr>PowerPoint Presentation</vt:lpstr>
      <vt:lpstr>The Next Stage</vt:lpstr>
      <vt:lpstr>Activate Event Program</vt:lpstr>
      <vt:lpstr>PowerPoint Presentation</vt:lpstr>
      <vt:lpstr>PowerPoint Presentation</vt:lpstr>
      <vt:lpstr>It’s Up To You.</vt:lpstr>
      <vt:lpstr>Ready to join us?</vt:lpstr>
      <vt:lpstr>Creating Your Cover Story</vt:lpstr>
      <vt:lpstr>Creating Your Cover Story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Richardson</dc:creator>
  <cp:lastModifiedBy>Joni Wittenbach</cp:lastModifiedBy>
  <cp:revision>102</cp:revision>
  <cp:lastPrinted>2026-09-01T19:22:59Z</cp:lastPrinted>
  <dcterms:created xsi:type="dcterms:W3CDTF">2026-04-02T22:03:35Z</dcterms:created>
  <dcterms:modified xsi:type="dcterms:W3CDTF">2026-09-02T04:37:18Z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0x0101002CAB70D31C494144AA28E18737AF655B</vt:lpwstr>
  </property>
  <property fmtid="{D5CDD505-2E9C-101B-9397-08002B2CF9AE}" pid="3" name="MediaServiceImageTags">
    <vt:lpwstr/>
  </property>
</Properties>
</file>